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2" r:id="rId4"/>
    <p:sldMasterId id="2147484117" r:id="rId5"/>
  </p:sldMasterIdLst>
  <p:notesMasterIdLst>
    <p:notesMasterId r:id="rId19"/>
  </p:notesMasterIdLst>
  <p:handoutMasterIdLst>
    <p:handoutMasterId r:id="rId20"/>
  </p:handoutMasterIdLst>
  <p:sldIdLst>
    <p:sldId id="3569" r:id="rId6"/>
    <p:sldId id="3570" r:id="rId7"/>
    <p:sldId id="3571" r:id="rId8"/>
    <p:sldId id="421" r:id="rId9"/>
    <p:sldId id="3572" r:id="rId10"/>
    <p:sldId id="884" r:id="rId11"/>
    <p:sldId id="3573" r:id="rId12"/>
    <p:sldId id="890" r:id="rId13"/>
    <p:sldId id="886" r:id="rId14"/>
    <p:sldId id="366" r:id="rId15"/>
    <p:sldId id="3574" r:id="rId16"/>
    <p:sldId id="3575" r:id="rId17"/>
    <p:sldId id="3578"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slo" initials="j" lastIdx="2" clrIdx="0"/>
  <p:cmAuthor id="1" name="nharckham" initials="n" lastIdx="4" clrIdx="1"/>
  <p:cmAuthor id="2" name="Oberg, Chad A." initials="OCA" lastIdx="11" clrIdx="2">
    <p:extLst>
      <p:ext uri="{19B8F6BF-5375-455C-9EA6-DF929625EA0E}">
        <p15:presenceInfo xmlns:p15="http://schemas.microsoft.com/office/powerpoint/2012/main" userId="S::CAOBERG@calgary.ca::297a1031-db95-44eb-877b-05209e3ef1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0070C0"/>
    <a:srgbClr val="5B6770"/>
    <a:srgbClr val="A30D26"/>
    <a:srgbClr val="C8102E"/>
    <a:srgbClr val="5853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4447DC-A925-5738-3AD7-10DD0898ED53}" v="5" dt="2022-03-04T21:49:10.557"/>
  </p1510:revLst>
</p1510:revInfo>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2" autoAdjust="0"/>
    <p:restoredTop sz="93838" autoAdjust="0"/>
  </p:normalViewPr>
  <p:slideViewPr>
    <p:cSldViewPr>
      <p:cViewPr varScale="1">
        <p:scale>
          <a:sx n="97" d="100"/>
          <a:sy n="97" d="100"/>
        </p:scale>
        <p:origin x="48" y="87"/>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910"/>
    </p:cViewPr>
  </p:sorterViewPr>
  <p:notesViewPr>
    <p:cSldViewPr>
      <p:cViewPr varScale="1">
        <p:scale>
          <a:sx n="80" d="100"/>
          <a:sy n="80" d="100"/>
        </p:scale>
        <p:origin x="1962" y="9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roubaud\AppData\Local\Microsoft\Windows\INetCache\Content.Outlook\8MCKSXO7\Capital%20Investments%20By%20Citizen%20Priority%20with%20Colour%20Schem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ferbey\Desktop\Industry%20symposium.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600" b="0" i="0" u="none" strike="noStrike" kern="1200" spc="0" baseline="0">
                <a:solidFill>
                  <a:srgbClr val="000000"/>
                </a:solidFill>
                <a:latin typeface="+mn-lt"/>
                <a:ea typeface="+mn-ea"/>
                <a:cs typeface="+mn-cs"/>
              </a:defRPr>
            </a:pPr>
            <a:r>
              <a:rPr lang="en-US" sz="1600" b="1" i="0" u="none" strike="noStrike" baseline="0" dirty="0">
                <a:effectLst/>
              </a:rPr>
              <a:t>2022-2026+ Capital Investments by Citizen Priority</a:t>
            </a:r>
            <a:endParaRPr lang="en-US" sz="1400" b="1" dirty="0">
              <a:solidFill>
                <a:srgbClr val="000000"/>
              </a:solidFill>
            </a:endParaRPr>
          </a:p>
          <a:p>
            <a:pPr>
              <a:defRPr sz="1600">
                <a:solidFill>
                  <a:srgbClr val="000000"/>
                </a:solidFill>
              </a:defRPr>
            </a:pPr>
            <a:r>
              <a:rPr lang="en-US" sz="1000" b="1" dirty="0">
                <a:solidFill>
                  <a:srgbClr val="000000"/>
                </a:solidFill>
              </a:rPr>
              <a:t>as</a:t>
            </a:r>
            <a:r>
              <a:rPr lang="en-US" sz="1000" b="1" baseline="0" dirty="0">
                <a:solidFill>
                  <a:srgbClr val="000000"/>
                </a:solidFill>
              </a:rPr>
              <a:t> of December 31, 2021 – data in millions (M)</a:t>
            </a:r>
            <a:endParaRPr lang="en-US" sz="1000" b="1" dirty="0">
              <a:solidFill>
                <a:srgbClr val="000000"/>
              </a:solidFill>
            </a:endParaRPr>
          </a:p>
        </c:rich>
      </c:tx>
      <c:layout>
        <c:manualLayout>
          <c:xMode val="edge"/>
          <c:yMode val="edge"/>
          <c:x val="0.34254520003181421"/>
          <c:y val="0.906621004566210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36335461703650679"/>
          <c:y val="0.1391926437277532"/>
          <c:w val="0.46357941620933751"/>
          <c:h val="0.71353175069534225"/>
        </c:manualLayout>
      </c:layout>
      <c:pieChart>
        <c:varyColors val="1"/>
        <c:ser>
          <c:idx val="0"/>
          <c:order val="0"/>
          <c:dPt>
            <c:idx val="0"/>
            <c:bubble3D val="0"/>
            <c:explosion val="1"/>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1912-45A6-9542-4350E8FC9723}"/>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1912-45A6-9542-4350E8FC9723}"/>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1912-45A6-9542-4350E8FC9723}"/>
              </c:ext>
            </c:extLst>
          </c:dPt>
          <c:dPt>
            <c:idx val="3"/>
            <c:bubble3D val="0"/>
            <c:spPr>
              <a:solidFill>
                <a:schemeClr val="accent4">
                  <a:lumMod val="50000"/>
                </a:schemeClr>
              </a:solidFill>
              <a:ln w="19050">
                <a:solidFill>
                  <a:schemeClr val="lt1"/>
                </a:solidFill>
              </a:ln>
              <a:effectLst/>
            </c:spPr>
            <c:extLst>
              <c:ext xmlns:c16="http://schemas.microsoft.com/office/drawing/2014/chart" uri="{C3380CC4-5D6E-409C-BE32-E72D297353CC}">
                <c16:uniqueId val="{00000007-1912-45A6-9542-4350E8FC9723}"/>
              </c:ext>
            </c:extLst>
          </c:dPt>
          <c:dPt>
            <c:idx val="4"/>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9-1912-45A6-9542-4350E8FC9723}"/>
              </c:ext>
            </c:extLst>
          </c:dPt>
          <c:dLbls>
            <c:dLbl>
              <c:idx val="0"/>
              <c:layout>
                <c:manualLayout>
                  <c:x val="2.194787379972565E-2"/>
                  <c:y val="7.8124999999999046E-3"/>
                </c:manualLayout>
              </c:layout>
              <c:tx>
                <c:rich>
                  <a:bodyPr/>
                  <a:lstStyle/>
                  <a:p>
                    <a:fld id="{9069CA15-D3E4-49EB-B208-253812A28F76}" type="CATEGORYNAME">
                      <a:rPr lang="en-US"/>
                      <a:pPr/>
                      <a:t>[CATEGORY NAME]</a:t>
                    </a:fld>
                    <a:r>
                      <a:rPr lang="en-US" baseline="0" dirty="0"/>
                      <a:t>
</a:t>
                    </a:r>
                    <a:fld id="{F7C93CBC-12AE-4715-A712-7EFD16EE4FFD}" type="VALUE">
                      <a:rPr lang="en-US" baseline="0" smtClean="0"/>
                      <a:pPr/>
                      <a:t>[VALUE]</a:t>
                    </a:fld>
                    <a:r>
                      <a:rPr lang="en-US" baseline="0" dirty="0"/>
                      <a:t>M
</a:t>
                    </a:r>
                    <a:fld id="{8CC9940D-22D9-4B74-BBE4-BFAABA923A02}" type="PERCENTAGE">
                      <a:rPr lang="en-US" baseline="0"/>
                      <a:pPr/>
                      <a:t>[PERCENTAGE]</a:t>
                    </a:fld>
                    <a:endParaRPr lang="en-US" baseline="0" dirty="0"/>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1912-45A6-9542-4350E8FC9723}"/>
                </c:ext>
              </c:extLst>
            </c:dLbl>
            <c:dLbl>
              <c:idx val="1"/>
              <c:layout>
                <c:manualLayout>
                  <c:x val="-4.8657090590948859E-2"/>
                  <c:y val="2.6630920202138912E-2"/>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C00000"/>
                        </a:solidFill>
                        <a:latin typeface="+mn-lt"/>
                        <a:ea typeface="+mn-ea"/>
                        <a:cs typeface="+mn-cs"/>
                      </a:defRPr>
                    </a:pPr>
                    <a:fld id="{523FDB65-5BEC-49FD-B03C-5EB3209895FB}" type="CATEGORYNAME">
                      <a:rPr lang="en-US" sz="1400">
                        <a:solidFill>
                          <a:srgbClr val="C00000"/>
                        </a:solidFill>
                      </a:rPr>
                      <a:pPr>
                        <a:defRPr sz="1400" b="1">
                          <a:solidFill>
                            <a:srgbClr val="C00000"/>
                          </a:solidFill>
                        </a:defRPr>
                      </a:pPr>
                      <a:t>[CATEGORY NAME]</a:t>
                    </a:fld>
                    <a:r>
                      <a:rPr lang="en-US" sz="1400" baseline="0" dirty="0">
                        <a:solidFill>
                          <a:srgbClr val="C00000"/>
                        </a:solidFill>
                      </a:rPr>
                      <a:t>
</a:t>
                    </a:r>
                    <a:fld id="{2135EEFD-8319-4ED8-8078-546D2AB93B45}" type="VALUE">
                      <a:rPr lang="en-US" sz="1400" baseline="0" smtClean="0">
                        <a:solidFill>
                          <a:srgbClr val="C00000"/>
                        </a:solidFill>
                      </a:rPr>
                      <a:pPr>
                        <a:defRPr sz="1400" b="1">
                          <a:solidFill>
                            <a:srgbClr val="C00000"/>
                          </a:solidFill>
                        </a:defRPr>
                      </a:pPr>
                      <a:t>[VALUE]</a:t>
                    </a:fld>
                    <a:r>
                      <a:rPr lang="en-US" sz="1400" baseline="0" dirty="0">
                        <a:solidFill>
                          <a:srgbClr val="C00000"/>
                        </a:solidFill>
                      </a:rPr>
                      <a:t>M
</a:t>
                    </a:r>
                    <a:fld id="{3ABFF9B7-B6A7-4B7D-81E4-9D3A6FD5199F}" type="PERCENTAGE">
                      <a:rPr lang="en-US" sz="1400" baseline="0">
                        <a:solidFill>
                          <a:srgbClr val="C00000"/>
                        </a:solidFill>
                      </a:rPr>
                      <a:pPr>
                        <a:defRPr sz="1400" b="1">
                          <a:solidFill>
                            <a:srgbClr val="C00000"/>
                          </a:solidFill>
                        </a:defRPr>
                      </a:pPr>
                      <a:t>[PERCENTAGE]</a:t>
                    </a:fld>
                    <a:endParaRPr lang="en-US" sz="1400" baseline="0" dirty="0">
                      <a:solidFill>
                        <a:srgbClr val="C00000"/>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C00000"/>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4610094647259997"/>
                      <c:h val="0.16766169154228852"/>
                    </c:manualLayout>
                  </c15:layout>
                  <c15:dlblFieldTable/>
                  <c15:showDataLabelsRange val="0"/>
                </c:ext>
                <c:ext xmlns:c16="http://schemas.microsoft.com/office/drawing/2014/chart" uri="{C3380CC4-5D6E-409C-BE32-E72D297353CC}">
                  <c16:uniqueId val="{00000003-1912-45A6-9542-4350E8FC9723}"/>
                </c:ext>
              </c:extLst>
            </c:dLbl>
            <c:dLbl>
              <c:idx val="2"/>
              <c:layout>
                <c:manualLayout>
                  <c:x val="-2.7400833560759976E-2"/>
                  <c:y val="3.0695215352179339E-2"/>
                </c:manualLayout>
              </c:layout>
              <c:tx>
                <c:rich>
                  <a:bodyPr/>
                  <a:lstStyle/>
                  <a:p>
                    <a:fld id="{7EC5694F-C21D-4977-B3F2-8401A0B9E4BA}" type="CATEGORYNAME">
                      <a:rPr lang="en-US" dirty="0"/>
                      <a:pPr/>
                      <a:t>[CATEGORY NAME]</a:t>
                    </a:fld>
                    <a:r>
                      <a:rPr lang="en-US" baseline="0" dirty="0"/>
                      <a:t>
</a:t>
                    </a:r>
                    <a:fld id="{B3200547-31FF-46A3-9C38-6CC2A886F088}" type="VALUE">
                      <a:rPr lang="en-US" baseline="0" smtClean="0"/>
                      <a:pPr/>
                      <a:t>[VALUE]</a:t>
                    </a:fld>
                    <a:r>
                      <a:rPr lang="en-US" baseline="0" dirty="0"/>
                      <a:t>M
</a:t>
                    </a:r>
                    <a:fld id="{0D3CFEC7-6716-4886-8854-B2CC7A81C508}" type="PERCENTAGE">
                      <a:rPr lang="en-US" baseline="0" dirty="0"/>
                      <a:pPr/>
                      <a:t>[PERCENTAGE]</a:t>
                    </a:fld>
                    <a:endParaRPr lang="en-US" baseline="0" dirty="0"/>
                  </a:p>
                </c:rich>
              </c:tx>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2125802310654683"/>
                      <c:h val="0.19166666666666665"/>
                    </c:manualLayout>
                  </c15:layout>
                  <c15:dlblFieldTable/>
                  <c15:showDataLabelsRange val="0"/>
                </c:ext>
                <c:ext xmlns:c16="http://schemas.microsoft.com/office/drawing/2014/chart" uri="{C3380CC4-5D6E-409C-BE32-E72D297353CC}">
                  <c16:uniqueId val="{00000005-1912-45A6-9542-4350E8FC9723}"/>
                </c:ext>
              </c:extLst>
            </c:dLbl>
            <c:dLbl>
              <c:idx val="3"/>
              <c:layout>
                <c:manualLayout>
                  <c:x val="-3.8343116201383934E-2"/>
                  <c:y val="-1.0427096799467253E-2"/>
                </c:manualLayout>
              </c:layout>
              <c:tx>
                <c:rich>
                  <a:bodyPr/>
                  <a:lstStyle/>
                  <a:p>
                    <a:fld id="{97B62783-2AAF-4B7C-A95A-9B9029C049C7}" type="CATEGORYNAME">
                      <a:rPr lang="en-US">
                        <a:solidFill>
                          <a:srgbClr val="000000"/>
                        </a:solidFill>
                      </a:rPr>
                      <a:pPr/>
                      <a:t>[CATEGORY NAME]</a:t>
                    </a:fld>
                    <a:endParaRPr lang="en-US" baseline="0" dirty="0">
                      <a:solidFill>
                        <a:srgbClr val="000000"/>
                      </a:solidFill>
                    </a:endParaRPr>
                  </a:p>
                  <a:p>
                    <a:fld id="{065AB17C-094F-48D1-846F-7CB57B56CA5A}" type="VALUE">
                      <a:rPr lang="en-US" smtClean="0">
                        <a:solidFill>
                          <a:srgbClr val="000000"/>
                        </a:solidFill>
                      </a:rPr>
                      <a:pPr/>
                      <a:t>[VALUE]</a:t>
                    </a:fld>
                    <a:r>
                      <a:rPr lang="en-US" dirty="0">
                        <a:solidFill>
                          <a:srgbClr val="000000"/>
                        </a:solidFill>
                      </a:rPr>
                      <a:t>M</a:t>
                    </a:r>
                    <a:endParaRPr lang="en-US" baseline="0" dirty="0">
                      <a:solidFill>
                        <a:srgbClr val="000000"/>
                      </a:solidFill>
                    </a:endParaRPr>
                  </a:p>
                  <a:p>
                    <a:fld id="{160C096A-6305-4E01-AFE1-F56D246845EB}" type="PERCENTAGE">
                      <a:rPr lang="en-US">
                        <a:solidFill>
                          <a:srgbClr val="000000"/>
                        </a:solidFill>
                      </a:rPr>
                      <a:pPr/>
                      <a:t>[PERCENTAGE]</a:t>
                    </a:fld>
                    <a:endParaRPr lang="en-US"/>
                  </a:p>
                </c:rich>
              </c:tx>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0374596032638778"/>
                      <c:h val="0.14713359273670557"/>
                    </c:manualLayout>
                  </c15:layout>
                  <c15:dlblFieldTable/>
                  <c15:showDataLabelsRange val="0"/>
                </c:ext>
                <c:ext xmlns:c16="http://schemas.microsoft.com/office/drawing/2014/chart" uri="{C3380CC4-5D6E-409C-BE32-E72D297353CC}">
                  <c16:uniqueId val="{00000007-1912-45A6-9542-4350E8FC9723}"/>
                </c:ext>
              </c:extLst>
            </c:dLbl>
            <c:dLbl>
              <c:idx val="4"/>
              <c:layout>
                <c:manualLayout>
                  <c:x val="-1.987737247129823E-2"/>
                  <c:y val="-2.1287416893900173E-3"/>
                </c:manualLayout>
              </c:layout>
              <c:tx>
                <c:rich>
                  <a:bodyPr/>
                  <a:lstStyle/>
                  <a:p>
                    <a:fld id="{11022445-D066-475A-BCBC-4CBCCE2A0E49}" type="CATEGORYNAME">
                      <a:rPr lang="en-US"/>
                      <a:pPr/>
                      <a:t>[CATEGORY NAME]</a:t>
                    </a:fld>
                    <a:r>
                      <a:rPr lang="en-US" baseline="0" dirty="0"/>
                      <a:t>
</a:t>
                    </a:r>
                    <a:fld id="{805F8144-5D2C-40AB-8A2A-ACF8159A669C}" type="VALUE">
                      <a:rPr lang="en-US" baseline="0" smtClean="0"/>
                      <a:pPr/>
                      <a:t>[VALUE]</a:t>
                    </a:fld>
                    <a:r>
                      <a:rPr lang="en-US" baseline="0" dirty="0"/>
                      <a:t>M
</a:t>
                    </a:r>
                    <a:fld id="{E56A8DE8-8F7C-4AFE-9C36-5B97AF0B871D}" type="PERCENTAGE">
                      <a:rPr lang="en-US" baseline="0"/>
                      <a:pPr/>
                      <a:t>[PERCENTAGE]</a:t>
                    </a:fld>
                    <a:endParaRPr lang="en-US" baseline="0" dirty="0"/>
                  </a:p>
                </c:rich>
              </c:tx>
              <c:dLblPos val="bestFit"/>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1912-45A6-9542-4350E8FC972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00000"/>
                    </a:solidFill>
                    <a:latin typeface="+mn-lt"/>
                    <a:ea typeface="+mn-ea"/>
                    <a:cs typeface="+mn-cs"/>
                  </a:defRPr>
                </a:pPr>
                <a:endParaRPr lang="en-US"/>
              </a:p>
            </c:txPr>
            <c:dLblPos val="out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'2022 Symposium Graphic'!$A$2:$A$6</c:f>
              <c:strCache>
                <c:ptCount val="5"/>
                <c:pt idx="0">
                  <c:v>A City That Moves</c:v>
                </c:pt>
                <c:pt idx="1">
                  <c:v>A Prosperous City</c:v>
                </c:pt>
                <c:pt idx="2">
                  <c:v>A City of Safe &amp; Inspiring Neighbourhoods</c:v>
                </c:pt>
                <c:pt idx="3">
                  <c:v>A Healthy &amp; Green City</c:v>
                </c:pt>
                <c:pt idx="4">
                  <c:v>A Well-Run City</c:v>
                </c:pt>
              </c:strCache>
            </c:strRef>
          </c:cat>
          <c:val>
            <c:numRef>
              <c:f>'2022 Symposium Graphic'!$B$2:$B$6</c:f>
              <c:numCache>
                <c:formatCode>_-* #,##0_-;\-* #,##0_-;_-* "-"??_-;_-@_-</c:formatCode>
                <c:ptCount val="5"/>
                <c:pt idx="0">
                  <c:v>4906.3564930000002</c:v>
                </c:pt>
                <c:pt idx="1">
                  <c:v>765.57896700000003</c:v>
                </c:pt>
                <c:pt idx="2">
                  <c:v>208.79275799999999</c:v>
                </c:pt>
                <c:pt idx="3">
                  <c:v>830.70173199999999</c:v>
                </c:pt>
                <c:pt idx="4">
                  <c:v>230.58755099999999</c:v>
                </c:pt>
              </c:numCache>
            </c:numRef>
          </c:val>
          <c:extLst>
            <c:ext xmlns:c16="http://schemas.microsoft.com/office/drawing/2014/chart" uri="{C3380CC4-5D6E-409C-BE32-E72D297353CC}">
              <c16:uniqueId val="{0000000A-1912-45A6-9542-4350E8FC9723}"/>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3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8247979829292991E-2"/>
          <c:y val="0.19015943485787681"/>
          <c:w val="0.84612871225742448"/>
          <c:h val="0.79698609482325344"/>
        </c:manualLayout>
      </c:layout>
      <c:pie3DChart>
        <c:varyColors val="1"/>
        <c:ser>
          <c:idx val="0"/>
          <c:order val="0"/>
          <c:explosion val="9"/>
          <c:dPt>
            <c:idx val="0"/>
            <c:bubble3D val="0"/>
            <c:explosion val="34"/>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0FB8-4FAE-920E-8DF45832C3CD}"/>
              </c:ext>
            </c:extLst>
          </c:dPt>
          <c:dPt>
            <c:idx val="1"/>
            <c:bubble3D val="0"/>
            <c:explosion val="14"/>
            <c:spPr>
              <a:solidFill>
                <a:schemeClr val="accent2">
                  <a:lumMod val="5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0FB8-4FAE-920E-8DF45832C3CD}"/>
              </c:ext>
            </c:extLst>
          </c:dPt>
          <c:dPt>
            <c:idx val="2"/>
            <c:bubble3D val="0"/>
            <c:explosion val="11"/>
            <c:spPr>
              <a:solidFill>
                <a:schemeClr val="accent1">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0FB8-4FAE-920E-8DF45832C3CD}"/>
              </c:ext>
            </c:extLst>
          </c:dPt>
          <c:dLbls>
            <c:dLbl>
              <c:idx val="0"/>
              <c:layout>
                <c:manualLayout>
                  <c:x val="4.199480232293798E-2"/>
                  <c:y val="-3.9007092198581693E-2"/>
                </c:manualLayout>
              </c:layout>
              <c:tx>
                <c:rich>
                  <a:bodyPr rot="0" spcFirstLastPara="1" vertOverflow="clip" horzOverflow="clip" vert="horz" wrap="square" lIns="38100" tIns="19050" rIns="38100" bIns="19050" anchor="ctr" anchorCtr="1">
                    <a:spAutoFit/>
                  </a:bodyPr>
                  <a:lstStyle/>
                  <a:p>
                    <a:pPr>
                      <a:defRPr sz="1200" b="1" i="0" u="none" strike="noStrike" kern="1200" baseline="0">
                        <a:solidFill>
                          <a:srgbClr val="000000"/>
                        </a:solidFill>
                        <a:latin typeface="+mn-lt"/>
                        <a:ea typeface="+mn-ea"/>
                        <a:cs typeface="+mn-cs"/>
                      </a:defRPr>
                    </a:pPr>
                    <a:fld id="{35A233B8-D12C-4C8A-99CC-9A3DA26933F1}" type="CATEGORYNAME">
                      <a:rPr lang="en-US" sz="1200">
                        <a:solidFill>
                          <a:srgbClr val="000000"/>
                        </a:solidFill>
                      </a:rPr>
                      <a:pPr>
                        <a:defRPr sz="1200" b="1">
                          <a:solidFill>
                            <a:srgbClr val="000000"/>
                          </a:solidFill>
                        </a:defRPr>
                      </a:pPr>
                      <a:t>[CATEGORY NAME]</a:t>
                    </a:fld>
                    <a:r>
                      <a:rPr lang="en-US" sz="1200" baseline="0" dirty="0">
                        <a:solidFill>
                          <a:srgbClr val="000000"/>
                        </a:solidFill>
                      </a:rPr>
                      <a:t>
</a:t>
                    </a:r>
                    <a:fld id="{DAD3D995-F929-4347-A678-70702CFF44CF}" type="VALUE">
                      <a:rPr lang="en-US" sz="1200" baseline="0" smtClean="0">
                        <a:solidFill>
                          <a:srgbClr val="000000"/>
                        </a:solidFill>
                      </a:rPr>
                      <a:pPr>
                        <a:defRPr sz="1200" b="1">
                          <a:solidFill>
                            <a:srgbClr val="000000"/>
                          </a:solidFill>
                        </a:defRPr>
                      </a:pPr>
                      <a:t>[VALUE]</a:t>
                    </a:fld>
                    <a:r>
                      <a:rPr lang="en-US" sz="1200" baseline="0" dirty="0">
                        <a:solidFill>
                          <a:srgbClr val="000000"/>
                        </a:solidFill>
                      </a:rPr>
                      <a:t>M</a:t>
                    </a:r>
                  </a:p>
                </c:rich>
              </c:tx>
              <c:numFmt formatCode="&quot;$&quot;#,##0.0" sourceLinked="0"/>
              <c:spPr>
                <a:solidFill>
                  <a:prstClr val="white"/>
                </a:solidFill>
                <a:ln>
                  <a:solidFill>
                    <a:srgbClr val="4B4F55">
                      <a:lumMod val="25000"/>
                      <a:lumOff val="75000"/>
                    </a:srgb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rgbClr val="000000"/>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15:layout>
                    <c:manualLayout>
                      <c:w val="0.19252454171575006"/>
                      <c:h val="0.25781258725638018"/>
                    </c:manualLayout>
                  </c15:layout>
                  <c15:dlblFieldTable/>
                  <c15:showDataLabelsRange val="0"/>
                </c:ext>
                <c:ext xmlns:c16="http://schemas.microsoft.com/office/drawing/2014/chart" uri="{C3380CC4-5D6E-409C-BE32-E72D297353CC}">
                  <c16:uniqueId val="{00000001-0FB8-4FAE-920E-8DF45832C3CD}"/>
                </c:ext>
              </c:extLst>
            </c:dLbl>
            <c:dLbl>
              <c:idx val="1"/>
              <c:layout>
                <c:manualLayout>
                  <c:x val="-4.5931758530183726E-2"/>
                  <c:y val="-3.1914893617021309E-2"/>
                </c:manualLayout>
              </c:layout>
              <c:tx>
                <c:rich>
                  <a:bodyPr rot="0" spcFirstLastPara="1" vertOverflow="clip" horzOverflow="clip" vert="horz" wrap="square" lIns="38100" tIns="19050" rIns="38100" bIns="19050" anchor="ctr" anchorCtr="1">
                    <a:spAutoFit/>
                  </a:bodyPr>
                  <a:lstStyle/>
                  <a:p>
                    <a:pPr>
                      <a:defRPr sz="1200" b="1" i="0" u="none" strike="noStrike" kern="1200" baseline="0">
                        <a:solidFill>
                          <a:srgbClr val="000000"/>
                        </a:solidFill>
                        <a:latin typeface="+mn-lt"/>
                        <a:ea typeface="+mn-ea"/>
                        <a:cs typeface="+mn-cs"/>
                      </a:defRPr>
                    </a:pPr>
                    <a:fld id="{5AF76BB8-93EC-4FBA-A6BA-343ED5174C32}" type="CATEGORYNAME">
                      <a:rPr lang="en-US" sz="1200" baseline="0">
                        <a:solidFill>
                          <a:srgbClr val="000000"/>
                        </a:solidFill>
                      </a:rPr>
                      <a:pPr>
                        <a:defRPr sz="1200" b="1">
                          <a:solidFill>
                            <a:srgbClr val="000000"/>
                          </a:solidFill>
                        </a:defRPr>
                      </a:pPr>
                      <a:t>[CATEGORY NAME]</a:t>
                    </a:fld>
                    <a:r>
                      <a:rPr lang="en-US" sz="1200" baseline="0" dirty="0">
                        <a:solidFill>
                          <a:srgbClr val="000000"/>
                        </a:solidFill>
                      </a:rPr>
                      <a:t>
</a:t>
                    </a:r>
                    <a:fld id="{4E7F2A7A-CEB6-4E61-B75E-D7BDB73024D5}" type="VALUE">
                      <a:rPr lang="en-US" sz="1200" baseline="0" smtClean="0">
                        <a:solidFill>
                          <a:srgbClr val="000000"/>
                        </a:solidFill>
                      </a:rPr>
                      <a:pPr>
                        <a:defRPr sz="1200" b="1">
                          <a:solidFill>
                            <a:srgbClr val="000000"/>
                          </a:solidFill>
                        </a:defRPr>
                      </a:pPr>
                      <a:t>[VALUE]</a:t>
                    </a:fld>
                    <a:r>
                      <a:rPr lang="en-US" sz="1200" baseline="0" dirty="0">
                        <a:solidFill>
                          <a:srgbClr val="000000"/>
                        </a:solidFill>
                      </a:rPr>
                      <a:t>M</a:t>
                    </a:r>
                  </a:p>
                </c:rich>
              </c:tx>
              <c:numFmt formatCode="&quot;$&quot;#,##0.0" sourceLinked="0"/>
              <c:spPr>
                <a:solidFill>
                  <a:prstClr val="white"/>
                </a:solidFill>
                <a:ln>
                  <a:solidFill>
                    <a:srgbClr val="4B4F55">
                      <a:lumMod val="25000"/>
                      <a:lumOff val="75000"/>
                    </a:srgb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rgbClr val="000000"/>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3-0FB8-4FAE-920E-8DF45832C3CD}"/>
                </c:ext>
              </c:extLst>
            </c:dLbl>
            <c:dLbl>
              <c:idx val="2"/>
              <c:layout>
                <c:manualLayout>
                  <c:x val="6.8241469816272965E-2"/>
                  <c:y val="-9.219858156028371E-2"/>
                </c:manualLayout>
              </c:layout>
              <c:tx>
                <c:rich>
                  <a:bodyPr rot="0" spcFirstLastPara="1" vertOverflow="clip" horzOverflow="clip" vert="horz" wrap="square" lIns="38100" tIns="19050" rIns="38100" bIns="19050" anchor="ctr" anchorCtr="1">
                    <a:spAutoFit/>
                  </a:bodyPr>
                  <a:lstStyle/>
                  <a:p>
                    <a:pPr>
                      <a:defRPr sz="1200" b="1" i="0" u="none" strike="noStrike" kern="1200" baseline="0">
                        <a:solidFill>
                          <a:srgbClr val="000000"/>
                        </a:solidFill>
                        <a:latin typeface="+mn-lt"/>
                        <a:ea typeface="+mn-ea"/>
                        <a:cs typeface="+mn-cs"/>
                      </a:defRPr>
                    </a:pPr>
                    <a:fld id="{01F12B07-3E97-4F50-95BE-D8BB6FB55D78}" type="CATEGORYNAME">
                      <a:rPr lang="en-US" sz="1200" baseline="0">
                        <a:solidFill>
                          <a:srgbClr val="000000"/>
                        </a:solidFill>
                      </a:rPr>
                      <a:pPr>
                        <a:defRPr sz="1200" b="1">
                          <a:solidFill>
                            <a:srgbClr val="000000"/>
                          </a:solidFill>
                        </a:defRPr>
                      </a:pPr>
                      <a:t>[CATEGORY NAME]</a:t>
                    </a:fld>
                    <a:r>
                      <a:rPr lang="en-US" sz="1200" baseline="0" dirty="0">
                        <a:solidFill>
                          <a:srgbClr val="000000"/>
                        </a:solidFill>
                      </a:rPr>
                      <a:t>
</a:t>
                    </a:r>
                    <a:fld id="{F0D02380-6ADA-4E0A-A700-DCD1204A8BC5}" type="VALUE">
                      <a:rPr lang="en-US" sz="1200" baseline="0" smtClean="0">
                        <a:solidFill>
                          <a:srgbClr val="000000"/>
                        </a:solidFill>
                      </a:rPr>
                      <a:pPr>
                        <a:defRPr sz="1200" b="1">
                          <a:solidFill>
                            <a:srgbClr val="000000"/>
                          </a:solidFill>
                        </a:defRPr>
                      </a:pPr>
                      <a:t>[VALUE]</a:t>
                    </a:fld>
                    <a:r>
                      <a:rPr lang="en-US" sz="1200" baseline="0" dirty="0">
                        <a:solidFill>
                          <a:srgbClr val="000000"/>
                        </a:solidFill>
                      </a:rPr>
                      <a:t>M</a:t>
                    </a:r>
                  </a:p>
                </c:rich>
              </c:tx>
              <c:numFmt formatCode="&quot;$&quot;#,##0.0" sourceLinked="0"/>
              <c:spPr>
                <a:solidFill>
                  <a:prstClr val="white"/>
                </a:solidFill>
                <a:ln>
                  <a:solidFill>
                    <a:srgbClr val="4B4F55">
                      <a:lumMod val="25000"/>
                      <a:lumOff val="75000"/>
                    </a:srgb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rgbClr val="000000"/>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5-0FB8-4FAE-920E-8DF45832C3CD}"/>
                </c:ext>
              </c:extLst>
            </c:dLbl>
            <c:numFmt formatCode="&quot;$&quot;#,##0.0" sourceLinked="0"/>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rgbClr val="000000"/>
                    </a:solidFill>
                    <a:latin typeface="+mn-lt"/>
                    <a:ea typeface="+mn-ea"/>
                    <a:cs typeface="+mn-cs"/>
                  </a:defRPr>
                </a:pPr>
                <a:endParaRPr lang="en-US"/>
              </a:p>
            </c:txPr>
            <c:dLblPos val="outEnd"/>
            <c:showLegendKey val="0"/>
            <c:showVal val="1"/>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Sheet1!$H$2:$H$4</c:f>
              <c:strCache>
                <c:ptCount val="3"/>
                <c:pt idx="0">
                  <c:v>Exterior Construction</c:v>
                </c:pt>
                <c:pt idx="1">
                  <c:v>Interior Construction</c:v>
                </c:pt>
                <c:pt idx="2">
                  <c:v>Consulting</c:v>
                </c:pt>
              </c:strCache>
            </c:strRef>
          </c:cat>
          <c:val>
            <c:numRef>
              <c:f>Sheet1!$I$2:$I$4</c:f>
              <c:numCache>
                <c:formatCode>_("$"* #,##0.0_);_("$"* \(#,##0.0\);_("$"* "-"??_);_(@_)</c:formatCode>
                <c:ptCount val="3"/>
                <c:pt idx="0">
                  <c:v>12.16</c:v>
                </c:pt>
                <c:pt idx="1">
                  <c:v>7.8070000000000004</c:v>
                </c:pt>
                <c:pt idx="2">
                  <c:v>1.8</c:v>
                </c:pt>
              </c:numCache>
            </c:numRef>
          </c:val>
          <c:extLst>
            <c:ext xmlns:c16="http://schemas.microsoft.com/office/drawing/2014/chart" uri="{C3380CC4-5D6E-409C-BE32-E72D297353CC}">
              <c16:uniqueId val="{00000006-0FB8-4FAE-920E-8DF45832C3CD}"/>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dirty="0">
              <a:latin typeface="Arial" pitchFamily="34" charset="0"/>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B451FEF-E773-4841-8334-FDD0ACD089CB}" type="datetimeFigureOut">
              <a:rPr lang="en-CA" smtClean="0">
                <a:latin typeface="Arial" pitchFamily="34" charset="0"/>
              </a:rPr>
              <a:pPr/>
              <a:t>2022-03-07</a:t>
            </a:fld>
            <a:endParaRPr lang="en-CA" dirty="0">
              <a:latin typeface="Arial" pitchFamily="34" charset="0"/>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dirty="0">
              <a:latin typeface="Arial" pitchFamily="34" charset="0"/>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E5C224E-DDBF-45FB-965A-5324588DC482}" type="slidenum">
              <a:rPr lang="en-CA" smtClean="0">
                <a:latin typeface="Arial" pitchFamily="34" charset="0"/>
              </a:rPr>
              <a:pPr/>
              <a:t>‹#›</a:t>
            </a:fld>
            <a:endParaRPr lang="en-CA" dirty="0">
              <a:latin typeface="Arial" pitchFamily="34" charset="0"/>
            </a:endParaRPr>
          </a:p>
        </p:txBody>
      </p:sp>
    </p:spTree>
    <p:extLst>
      <p:ext uri="{BB962C8B-B14F-4D97-AF65-F5344CB8AC3E}">
        <p14:creationId xmlns:p14="http://schemas.microsoft.com/office/powerpoint/2010/main" val="1954928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Arial" pitchFamily="34" charset="0"/>
              </a:defRPr>
            </a:lvl1pPr>
          </a:lstStyle>
          <a:p>
            <a:endParaRPr lang="en-CA"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Arial" pitchFamily="34" charset="0"/>
              </a:defRPr>
            </a:lvl1pPr>
          </a:lstStyle>
          <a:p>
            <a:fld id="{834C5C79-D9EF-4F47-9E07-0ACE94228E3E}" type="datetimeFigureOut">
              <a:rPr lang="en-CA" smtClean="0"/>
              <a:pPr/>
              <a:t>2022-03-07</a:t>
            </a:fld>
            <a:endParaRPr lang="en-CA"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CA"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Arial" pitchFamily="34" charset="0"/>
              </a:defRPr>
            </a:lvl1pPr>
          </a:lstStyle>
          <a:p>
            <a:endParaRPr lang="en-CA"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Arial" pitchFamily="34" charset="0"/>
              </a:defRPr>
            </a:lvl1pPr>
          </a:lstStyle>
          <a:p>
            <a:fld id="{5BE4C071-A441-4912-B55F-4CD5CC1B7F72}" type="slidenum">
              <a:rPr lang="en-CA" smtClean="0"/>
              <a:pPr/>
              <a:t>‹#›</a:t>
            </a:fld>
            <a:endParaRPr lang="en-CA" dirty="0"/>
          </a:p>
        </p:txBody>
      </p:sp>
    </p:spTree>
    <p:extLst>
      <p:ext uri="{BB962C8B-B14F-4D97-AF65-F5344CB8AC3E}">
        <p14:creationId xmlns:p14="http://schemas.microsoft.com/office/powerpoint/2010/main" val="3644073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lgary.ca/realestate/land-for-non-market-housing.html?redirect=/nonmarketland"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4C071-A441-4912-B55F-4CD5CC1B7F72}" type="slidenum">
              <a:rPr kumimoji="0" lang="en-CA"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840563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lnSpcReduction="10000"/>
          </a:bodyPr>
          <a:lstStyle/>
          <a:p>
            <a:pPr lvl="0"/>
            <a:r>
              <a:rPr lang="en-US" sz="1200" kern="1200" dirty="0">
                <a:solidFill>
                  <a:schemeClr val="tx1"/>
                </a:solidFill>
                <a:effectLst/>
                <a:latin typeface="Arial" pitchFamily="34" charset="0"/>
                <a:ea typeface="+mn-ea"/>
                <a:cs typeface="+mn-cs"/>
              </a:rPr>
              <a:t>CHC is the largest residential landlord in Calgary managing over 200 properties owned by The City, the Province and CHC with approximately 7,100 units – providing homes to nearly 25,000 Calgarians in need of affordable housing. </a:t>
            </a:r>
          </a:p>
          <a:p>
            <a:pPr lvl="0"/>
            <a:endParaRPr lang="en-US" sz="1200" kern="1200" dirty="0">
              <a:solidFill>
                <a:schemeClr val="tx1"/>
              </a:solidFill>
              <a:effectLst/>
              <a:latin typeface="Arial" pitchFamily="34" charset="0"/>
              <a:ea typeface="+mn-ea"/>
              <a:cs typeface="+mn-cs"/>
            </a:endParaRPr>
          </a:p>
          <a:p>
            <a:pPr lvl="0"/>
            <a:r>
              <a:rPr lang="en-US" sz="1200" kern="1200" dirty="0">
                <a:solidFill>
                  <a:schemeClr val="tx1"/>
                </a:solidFill>
                <a:effectLst/>
                <a:latin typeface="Arial" pitchFamily="34" charset="0"/>
                <a:ea typeface="+mn-ea"/>
                <a:cs typeface="+mn-cs"/>
              </a:rPr>
              <a:t>Calgary Housing Company relies on industry partners to deliver services and has approximately $50M annually in operating contracts; most services are outsources to private local companies. In 2021, CHC has planned an estimate $47.58M on 93 procurements (including contract renewals and non-capital items). </a:t>
            </a:r>
          </a:p>
          <a:p>
            <a:pPr lvl="0"/>
            <a:endParaRPr lang="en-US" sz="1200" kern="1200" dirty="0">
              <a:solidFill>
                <a:schemeClr val="tx1"/>
              </a:solidFill>
              <a:effectLst/>
              <a:latin typeface="Arial" pitchFamily="34" charset="0"/>
              <a:ea typeface="+mn-ea"/>
              <a:cs typeface="+mn-cs"/>
            </a:endParaRPr>
          </a:p>
          <a:p>
            <a:pPr lvl="0"/>
            <a:r>
              <a:rPr lang="en-US" sz="1200" kern="1200" dirty="0">
                <a:solidFill>
                  <a:schemeClr val="tx1"/>
                </a:solidFill>
                <a:effectLst/>
                <a:latin typeface="Arial" pitchFamily="34" charset="0"/>
                <a:ea typeface="+mn-ea"/>
                <a:cs typeface="+mn-cs"/>
              </a:rPr>
              <a:t>The contracts are tendered directly by CHC.</a:t>
            </a:r>
          </a:p>
          <a:p>
            <a:pPr lvl="0"/>
            <a:endParaRPr lang="en-US" sz="1200" kern="1200" dirty="0">
              <a:solidFill>
                <a:schemeClr val="tx1"/>
              </a:solidFill>
              <a:effectLst/>
              <a:latin typeface="Arial" pitchFamily="34" charset="0"/>
              <a:ea typeface="+mn-ea"/>
              <a:cs typeface="+mn-cs"/>
            </a:endParaRPr>
          </a:p>
          <a:p>
            <a:pPr lvl="0"/>
            <a:r>
              <a:rPr lang="en-US" sz="1200" kern="1200" dirty="0">
                <a:solidFill>
                  <a:schemeClr val="tx1"/>
                </a:solidFill>
                <a:effectLst/>
                <a:latin typeface="Arial" pitchFamily="34" charset="0"/>
                <a:ea typeface="+mn-ea"/>
                <a:cs typeface="+mn-cs"/>
              </a:rPr>
              <a:t>CHC’s procured services include construction and maintenance: sidewalks, asphalt, fencing, general contractor work, mechanical construction, roofing, envelope construction, interior renovations, utilities consulting and construction, demolition, engineering and consulting contracts </a:t>
            </a:r>
            <a:r>
              <a:rPr lang="en-US" sz="1200" kern="1200" dirty="0" err="1">
                <a:solidFill>
                  <a:schemeClr val="tx1"/>
                </a:solidFill>
                <a:effectLst/>
                <a:latin typeface="Arial" pitchFamily="34" charset="0"/>
                <a:ea typeface="+mn-ea"/>
                <a:cs typeface="+mn-cs"/>
              </a:rPr>
              <a:t>etc</a:t>
            </a:r>
            <a:endParaRPr lang="en-US" sz="1200" kern="1200" dirty="0">
              <a:solidFill>
                <a:schemeClr val="tx1"/>
              </a:solidFill>
              <a:effectLst/>
              <a:latin typeface="Arial" pitchFamily="34" charset="0"/>
              <a:ea typeface="+mn-ea"/>
              <a:cs typeface="+mn-cs"/>
            </a:endParaRPr>
          </a:p>
          <a:p>
            <a:pPr lvl="0"/>
            <a:endParaRPr lang="en-US" sz="1200" kern="1200" dirty="0">
              <a:solidFill>
                <a:schemeClr val="tx1"/>
              </a:solidFill>
              <a:effectLst/>
              <a:latin typeface="Arial" pitchFamily="34" charset="0"/>
              <a:ea typeface="+mn-ea"/>
              <a:cs typeface="+mn-cs"/>
            </a:endParaRPr>
          </a:p>
          <a:p>
            <a:pPr lvl="0"/>
            <a:r>
              <a:rPr lang="en-US" sz="1200" kern="1200" dirty="0">
                <a:solidFill>
                  <a:schemeClr val="tx1"/>
                </a:solidFill>
                <a:effectLst/>
                <a:latin typeface="Arial" pitchFamily="34" charset="0"/>
                <a:ea typeface="+mn-ea"/>
                <a:cs typeface="+mn-cs"/>
              </a:rPr>
              <a:t>CHC anticipates an estimated $10 - $20 Million per year of capital work from 2022-2026. </a:t>
            </a:r>
          </a:p>
          <a:p>
            <a:pPr lvl="0"/>
            <a:endParaRPr lang="en-US" sz="1200" kern="1200" dirty="0">
              <a:solidFill>
                <a:schemeClr val="tx1"/>
              </a:solidFill>
              <a:effectLst/>
              <a:latin typeface="Arial" pitchFamily="34" charset="0"/>
              <a:ea typeface="+mn-ea"/>
              <a:cs typeface="+mn-cs"/>
            </a:endParaRPr>
          </a:p>
          <a:p>
            <a:pPr lvl="0"/>
            <a:r>
              <a:rPr lang="en-US" sz="1200" kern="1200" dirty="0">
                <a:solidFill>
                  <a:schemeClr val="tx1"/>
                </a:solidFill>
                <a:effectLst/>
                <a:latin typeface="Arial" pitchFamily="34" charset="0"/>
                <a:ea typeface="+mn-ea"/>
                <a:cs typeface="+mn-cs"/>
              </a:rPr>
              <a:t>CHC’s procurements are posted online on both MERX and Alberta Purchasing Connection under Calgary Housing Company. </a:t>
            </a:r>
            <a:r>
              <a:rPr lang="en-US" sz="1200" b="1" kern="1200" dirty="0">
                <a:solidFill>
                  <a:schemeClr val="tx1"/>
                </a:solidFill>
                <a:effectLst/>
                <a:latin typeface="Arial" pitchFamily="34" charset="0"/>
                <a:ea typeface="+mn-ea"/>
                <a:cs typeface="+mn-cs"/>
              </a:rPr>
              <a:t>(will Bo be able to attend for Q and A and Paula in the break-out groups for any questions about CHC procurement)</a:t>
            </a:r>
            <a:endParaRPr lang="en-US" b="1" dirty="0"/>
          </a:p>
          <a:p>
            <a:pPr marL="171450" indent="-171450">
              <a:buFont typeface="Arial" panose="020B0604020202020204" pitchFamily="34" charset="0"/>
              <a:buChar char="•"/>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4C071-A441-4912-B55F-4CD5CC1B7F72}" type="slidenum">
              <a:rPr kumimoji="0" lang="en-CA"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731364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mn-ea"/>
                <a:cs typeface="+mn-cs"/>
              </a:rPr>
              <a:t>We are optimistic that this work could be significantly enhanced as the federal government is now detailing several potential engagement to the national housing strategy including a $600M office to residential conversion and the housing accelerator program which will offer cities additional funding for increased residential growth.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City is working with federal government on the new $4B housing accelerator program which could contribute significantly to Calgary construction.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4C071-A441-4912-B55F-4CD5CC1B7F72}" type="slidenum">
              <a:rPr kumimoji="0" lang="en-CA"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623918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lnSpc>
                <a:spcPct val="100000"/>
              </a:lnSpc>
            </a:pPr>
            <a:r>
              <a:rPr lang="en-US" sz="1200" dirty="0"/>
              <a:t>In Q2-2022 we’ll start conversations with council on our new capital plan and our  four-year budgeted program to build our next generation of affordable housing.</a:t>
            </a:r>
          </a:p>
          <a:p>
            <a:pPr lvl="0">
              <a:lnSpc>
                <a:spcPct val="100000"/>
              </a:lnSpc>
            </a:pPr>
            <a:endParaRPr lang="en-US" sz="1200" dirty="0"/>
          </a:p>
          <a:p>
            <a:pPr lvl="0">
              <a:lnSpc>
                <a:spcPct val="100000"/>
              </a:lnSpc>
            </a:pPr>
            <a:r>
              <a:rPr lang="en-US" sz="1200" dirty="0"/>
              <a:t>We are thankful to industry for partnering with us to build new housing in Calgary. </a:t>
            </a:r>
          </a:p>
          <a:p>
            <a:endParaRPr lang="en-US" sz="1200" kern="1200" dirty="0">
              <a:solidFill>
                <a:schemeClr val="tx1"/>
              </a:solidFill>
              <a:effectLst/>
              <a:latin typeface="Arial"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4C071-A441-4912-B55F-4CD5CC1B7F72}" type="slidenum">
              <a:rPr kumimoji="0" lang="en-CA"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905315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4C071-A441-4912-B55F-4CD5CC1B7F72}" type="slidenum">
              <a:rPr kumimoji="0" lang="en-CA"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07722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We thank our partners across the industry as they play a key role in contributing to a Prosperous City. In the case of affordable housing, the private sector is responsible for building all new homes. In Calgary, we are meeting demand for affordable housing by leveraging the benefits of the public, private and non-profit sectors.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4C071-A441-4912-B55F-4CD5CC1B7F72}" type="slidenum">
              <a:rPr kumimoji="0" lang="en-CA"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988133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mn-ea"/>
                <a:cs typeface="+mn-cs"/>
              </a:rPr>
              <a:t>The City’s Calgary Housing and partners contributes to …</a:t>
            </a:r>
          </a:p>
          <a:p>
            <a:r>
              <a:rPr lang="en-US" sz="1200" kern="1200" dirty="0">
                <a:solidFill>
                  <a:schemeClr val="tx1"/>
                </a:solidFill>
                <a:effectLst/>
                <a:latin typeface="Arial" pitchFamily="34" charset="0"/>
                <a:ea typeface="+mn-ea"/>
                <a:cs typeface="+mn-cs"/>
              </a:rPr>
              <a:t> </a:t>
            </a:r>
          </a:p>
          <a:p>
            <a:r>
              <a:rPr lang="en-US" sz="1200" b="1" kern="1200" dirty="0">
                <a:solidFill>
                  <a:schemeClr val="tx1"/>
                </a:solidFill>
                <a:effectLst/>
                <a:latin typeface="Arial" pitchFamily="34" charset="0"/>
                <a:ea typeface="+mn-ea"/>
                <a:cs typeface="+mn-cs"/>
              </a:rPr>
              <a:t>A prosperous city</a:t>
            </a:r>
            <a:r>
              <a:rPr lang="en-US" sz="1200" kern="1200" dirty="0">
                <a:solidFill>
                  <a:schemeClr val="tx1"/>
                </a:solidFill>
                <a:effectLst/>
                <a:latin typeface="Arial" pitchFamily="34" charset="0"/>
                <a:ea typeface="+mn-ea"/>
                <a:cs typeface="+mn-cs"/>
              </a:rPr>
              <a:t> –A prosperous city means that Calgary continues to grow and where The City invests in several services to support Calgary’s prosperity, including affordable housing. We support the delivery capital infrastructure to meet citizen priorities - $766M capital budget 11% of the overall capital budget</a:t>
            </a:r>
          </a:p>
          <a:p>
            <a:endParaRPr lang="en-US" sz="1200" kern="1200" dirty="0">
              <a:solidFill>
                <a:schemeClr val="tx1"/>
              </a:solidFill>
              <a:effectLst/>
              <a:latin typeface="Arial" pitchFamily="34" charset="0"/>
              <a:ea typeface="+mn-ea"/>
              <a:cs typeface="+mn-cs"/>
            </a:endParaRPr>
          </a:p>
          <a:p>
            <a:r>
              <a:rPr lang="en-US" sz="1200" b="1" kern="1200" dirty="0">
                <a:solidFill>
                  <a:schemeClr val="tx1"/>
                </a:solidFill>
                <a:effectLst/>
                <a:latin typeface="Arial" pitchFamily="34" charset="0"/>
                <a:ea typeface="+mn-ea"/>
                <a:cs typeface="+mn-cs"/>
              </a:rPr>
              <a:t>AH will be contributing between 2022 to 2026 with approximately up to $360+ million of capital budget which will be 5% of the overall Capital Investment.</a:t>
            </a:r>
          </a:p>
          <a:p>
            <a:r>
              <a:rPr lang="en-US" sz="1200" kern="1200" dirty="0">
                <a:solidFill>
                  <a:schemeClr val="tx1"/>
                </a:solidFill>
                <a:effectLst/>
                <a:latin typeface="Arial" pitchFamily="34" charset="0"/>
                <a:ea typeface="+mn-ea"/>
                <a:cs typeface="+mn-cs"/>
              </a:rPr>
              <a:t> </a:t>
            </a:r>
          </a:p>
          <a:p>
            <a:r>
              <a:rPr lang="en-US" sz="1200" kern="1200" dirty="0">
                <a:solidFill>
                  <a:schemeClr val="tx1"/>
                </a:solidFill>
                <a:effectLst/>
                <a:latin typeface="Arial" pitchFamily="34" charset="0"/>
                <a:ea typeface="+mn-ea"/>
                <a:cs typeface="+mn-cs"/>
              </a:rPr>
              <a:t>We act as Project Managers, engaging private architects, planner, and contractors with a vision to build over 1,000 new affordable housing units by 2026.</a:t>
            </a:r>
          </a:p>
          <a:p>
            <a:r>
              <a:rPr lang="en-US" sz="1200" kern="1200" dirty="0">
                <a:solidFill>
                  <a:schemeClr val="tx1"/>
                </a:solidFill>
                <a:effectLst/>
                <a:latin typeface="Arial" pitchFamily="34" charset="0"/>
                <a:ea typeface="+mn-ea"/>
                <a:cs typeface="+mn-cs"/>
              </a:rPr>
              <a:t> </a:t>
            </a:r>
          </a:p>
          <a:p>
            <a:r>
              <a:rPr lang="en-US" sz="1200" kern="1200" dirty="0">
                <a:solidFill>
                  <a:schemeClr val="tx1"/>
                </a:solidFill>
                <a:effectLst/>
                <a:latin typeface="Arial" pitchFamily="34" charset="0"/>
                <a:ea typeface="+mn-ea"/>
                <a:cs typeface="+mn-cs"/>
              </a:rPr>
              <a:t>The Affordable Housing development program creates a long-term development pipeline which prioritizes development projects, redevelopment projects, and lifecycle maintenance projects on City-owned assets. </a:t>
            </a:r>
          </a:p>
          <a:p>
            <a:r>
              <a:rPr lang="en-US" sz="1200" kern="1200" dirty="0">
                <a:solidFill>
                  <a:schemeClr val="tx1"/>
                </a:solidFill>
                <a:effectLst/>
                <a:latin typeface="Arial" pitchFamily="34" charset="0"/>
                <a:ea typeface="+mn-ea"/>
                <a:cs typeface="+mn-cs"/>
              </a:rPr>
              <a:t> </a:t>
            </a:r>
          </a:p>
          <a:p>
            <a:r>
              <a:rPr lang="en-US" sz="1200" kern="1200" dirty="0">
                <a:solidFill>
                  <a:schemeClr val="tx1"/>
                </a:solidFill>
                <a:effectLst/>
                <a:latin typeface="Arial" pitchFamily="34"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4C071-A441-4912-B55F-4CD5CC1B7F72}" type="slidenum">
              <a:rPr kumimoji="0" lang="en-CA"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183075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mn-ea"/>
                <a:cs typeface="+mn-cs"/>
              </a:rPr>
              <a:t>Through our Corporate Affordable Housing Strategy – Foundations for Home, that guides The City’s affordable housing direction for 2022 we work with partners to: </a:t>
            </a:r>
          </a:p>
          <a:p>
            <a:r>
              <a:rPr lang="en-US" sz="1200" kern="1200" dirty="0">
                <a:solidFill>
                  <a:schemeClr val="tx1"/>
                </a:solidFill>
                <a:effectLst/>
                <a:latin typeface="Arial" pitchFamily="34" charset="0"/>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mn-ea"/>
                <a:cs typeface="+mn-cs"/>
              </a:rPr>
              <a:t>Get the Calgary community building.</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mn-ea"/>
                <a:cs typeface="+mn-cs"/>
              </a:rPr>
              <a:t>Leverage City Land</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mn-ea"/>
                <a:cs typeface="+mn-cs"/>
              </a:rPr>
              <a:t>Design and build new City units</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mn-ea"/>
                <a:cs typeface="+mn-cs"/>
              </a:rPr>
              <a:t>Regenerate City-owned properties</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mn-ea"/>
                <a:cs typeface="+mn-cs"/>
              </a:rPr>
              <a:t>Strengthen intergovernmental partnerships</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mn-ea"/>
                <a:cs typeface="+mn-cs"/>
              </a:rPr>
              <a:t>Improve the housing system</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4C071-A441-4912-B55F-4CD5CC1B7F72}" type="slidenum">
              <a:rPr kumimoji="0" lang="en-CA"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784935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mn-ea"/>
                <a:cs typeface="+mn-cs"/>
              </a:rPr>
              <a:t>198 Units delivered between 2016-2021</a:t>
            </a:r>
          </a:p>
          <a:p>
            <a:r>
              <a:rPr lang="en-US" sz="1200" kern="1200" dirty="0">
                <a:solidFill>
                  <a:schemeClr val="tx1"/>
                </a:solidFill>
                <a:effectLst/>
                <a:latin typeface="Arial" pitchFamily="34" charset="0"/>
                <a:ea typeface="+mn-ea"/>
                <a:cs typeface="+mn-cs"/>
              </a:rPr>
              <a:t>With an estimated budget of $39M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4C071-A441-4912-B55F-4CD5CC1B7F72}" type="slidenum">
              <a:rPr kumimoji="0" lang="en-CA"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784782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Three recent projects have concluded their procurement as shown her e</a:t>
            </a:r>
          </a:p>
          <a:p>
            <a:endParaRPr lang="en-US" dirty="0"/>
          </a:p>
          <a:p>
            <a:r>
              <a:rPr lang="en-US" dirty="0"/>
              <a:t>We are excited that all three of these projects are already of will be underway by spring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4C071-A441-4912-B55F-4CD5CC1B7F72}" type="slidenum">
              <a:rPr kumimoji="0" lang="en-CA"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789881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mn-ea"/>
                <a:cs typeface="+mn-cs"/>
              </a:rPr>
              <a:t>We are expecting over 550+ units to be completed with a total estimated budget of $155.5M to be tendered and delivered within the next business cycle (2023-2026)</a:t>
            </a:r>
          </a:p>
          <a:p>
            <a:endParaRPr lang="en-US" sz="1200" kern="1200" dirty="0">
              <a:solidFill>
                <a:schemeClr val="tx1"/>
              </a:solidFill>
              <a:effectLst/>
              <a:latin typeface="Arial" pitchFamily="34" charset="0"/>
              <a:ea typeface="+mn-ea"/>
              <a:cs typeface="+mn-cs"/>
            </a:endParaRPr>
          </a:p>
          <a:p>
            <a:pPr marL="171450" indent="-171450">
              <a:buFont typeface="Arial" panose="020B0604020202020204" pitchFamily="34" charset="0"/>
              <a:buChar char="•"/>
            </a:pPr>
            <a:r>
              <a:rPr lang="en-US" sz="1200" kern="1200" dirty="0">
                <a:solidFill>
                  <a:schemeClr val="tx1"/>
                </a:solidFill>
                <a:effectLst/>
                <a:latin typeface="Arial" pitchFamily="34" charset="0"/>
                <a:ea typeface="+mn-ea"/>
                <a:cs typeface="+mn-cs"/>
              </a:rPr>
              <a:t>Mention highlight of what we are looking for in these upcoming projects:</a:t>
            </a:r>
          </a:p>
          <a:p>
            <a:pPr marL="171450" indent="-171450">
              <a:buFont typeface="Arial" panose="020B0604020202020204" pitchFamily="34" charset="0"/>
              <a:buChar char="•"/>
            </a:pPr>
            <a:r>
              <a:rPr lang="en-US" sz="1200" kern="1200" dirty="0">
                <a:solidFill>
                  <a:schemeClr val="tx1"/>
                </a:solidFill>
                <a:effectLst/>
                <a:latin typeface="Arial" pitchFamily="34" charset="0"/>
                <a:ea typeface="+mn-ea"/>
                <a:cs typeface="+mn-cs"/>
              </a:rPr>
              <a:t>Information that might help contractors understand what we are looking for:</a:t>
            </a:r>
          </a:p>
          <a:p>
            <a:pPr marL="171450" indent="-171450">
              <a:buFont typeface="Arial" panose="020B0604020202020204" pitchFamily="34" charset="0"/>
              <a:buChar char="•"/>
            </a:pPr>
            <a:r>
              <a:rPr lang="en-US" sz="1200" kern="1200" dirty="0">
                <a:solidFill>
                  <a:schemeClr val="tx1"/>
                </a:solidFill>
                <a:effectLst/>
                <a:latin typeface="Arial" pitchFamily="34" charset="0"/>
                <a:ea typeface="+mn-ea"/>
                <a:cs typeface="+mn-cs"/>
              </a:rPr>
              <a:t>Can mention past projects: operational efficiency, energy efficiency, community connectiveness, integrated community spaces, etc.</a:t>
            </a:r>
            <a:endParaRPr lang="en-US" dirty="0"/>
          </a:p>
          <a:p>
            <a:endParaRPr lang="en-US" dirty="0"/>
          </a:p>
          <a:p>
            <a:r>
              <a:rPr lang="en-US" b="1" dirty="0"/>
              <a:t>How do they get on the list to be considered for residential contractors, how are these advertised?)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4C071-A441-4912-B55F-4CD5CC1B7F72}" type="slidenum">
              <a:rPr kumimoji="0" lang="en-CA"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011412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effectLst/>
                <a:latin typeface="Arial" pitchFamily="34" charset="0"/>
                <a:ea typeface="+mn-ea"/>
                <a:cs typeface="+mn-cs"/>
              </a:rPr>
              <a:t>On December 17th, 2021, the </a:t>
            </a:r>
            <a:r>
              <a:rPr lang="en-US" sz="1200" kern="1200" dirty="0" err="1">
                <a:solidFill>
                  <a:schemeClr val="tx1"/>
                </a:solidFill>
                <a:effectLst/>
                <a:latin typeface="Arial" pitchFamily="34" charset="0"/>
                <a:ea typeface="+mn-ea"/>
                <a:cs typeface="+mn-cs"/>
              </a:rPr>
              <a:t>Honourable</a:t>
            </a:r>
            <a:r>
              <a:rPr lang="en-US" sz="1200" kern="1200" dirty="0">
                <a:solidFill>
                  <a:schemeClr val="tx1"/>
                </a:solidFill>
                <a:effectLst/>
                <a:latin typeface="Arial" pitchFamily="34" charset="0"/>
                <a:ea typeface="+mn-ea"/>
                <a:cs typeface="+mn-cs"/>
              </a:rPr>
              <a:t> Ahmed </a:t>
            </a:r>
            <a:r>
              <a:rPr lang="en-US" sz="1200" kern="1200" dirty="0" err="1">
                <a:solidFill>
                  <a:schemeClr val="tx1"/>
                </a:solidFill>
                <a:effectLst/>
                <a:latin typeface="Arial" pitchFamily="34" charset="0"/>
                <a:ea typeface="+mn-ea"/>
                <a:cs typeface="+mn-cs"/>
              </a:rPr>
              <a:t>Hussen</a:t>
            </a:r>
            <a:r>
              <a:rPr lang="en-US" sz="1200" kern="1200" dirty="0">
                <a:solidFill>
                  <a:schemeClr val="tx1"/>
                </a:solidFill>
                <a:effectLst/>
                <a:latin typeface="Arial" pitchFamily="34" charset="0"/>
                <a:ea typeface="+mn-ea"/>
                <a:cs typeface="+mn-cs"/>
              </a:rPr>
              <a:t>, Minister of Families, Children and Social Development and Minister Responsible for Canada Mortgage and Housing Corporation (CMHC), and </a:t>
            </a:r>
            <a:r>
              <a:rPr lang="en-US" sz="1200" kern="1200" dirty="0" err="1">
                <a:solidFill>
                  <a:schemeClr val="tx1"/>
                </a:solidFill>
                <a:effectLst/>
                <a:latin typeface="Arial" pitchFamily="34" charset="0"/>
                <a:ea typeface="+mn-ea"/>
                <a:cs typeface="+mn-cs"/>
              </a:rPr>
              <a:t>Naheed</a:t>
            </a:r>
            <a:r>
              <a:rPr lang="en-US" sz="1200" kern="1200" dirty="0">
                <a:solidFill>
                  <a:schemeClr val="tx1"/>
                </a:solidFill>
                <a:effectLst/>
                <a:latin typeface="Arial" pitchFamily="34" charset="0"/>
                <a:ea typeface="+mn-ea"/>
                <a:cs typeface="+mn-cs"/>
              </a:rPr>
              <a:t> Nenshi, the Mayor of Calgary, announced details of the $24.6 million Rapid Housing Initiative allocation for Calgary. </a:t>
            </a:r>
          </a:p>
          <a:p>
            <a:r>
              <a:rPr lang="en-US" sz="1200" kern="1200" dirty="0">
                <a:solidFill>
                  <a:schemeClr val="tx1"/>
                </a:solidFill>
                <a:effectLst/>
                <a:latin typeface="Arial" pitchFamily="34" charset="0"/>
                <a:ea typeface="+mn-ea"/>
                <a:cs typeface="+mn-cs"/>
              </a:rPr>
              <a:t> </a:t>
            </a:r>
          </a:p>
          <a:p>
            <a:r>
              <a:rPr lang="en-US" sz="1200" kern="1200" dirty="0">
                <a:solidFill>
                  <a:schemeClr val="tx1"/>
                </a:solidFill>
                <a:effectLst/>
                <a:latin typeface="Arial" pitchFamily="34" charset="0"/>
                <a:ea typeface="+mn-ea"/>
                <a:cs typeface="+mn-cs"/>
              </a:rPr>
              <a:t>As part of its Investment Plan for the Major Cities Stream, Calgary submitted the following three projects, led by three different non-profit housing providers that will build 260 new affordable homes: </a:t>
            </a:r>
          </a:p>
          <a:p>
            <a:pPr marL="682625" lvl="2" indent="-341313">
              <a:spcBef>
                <a:spcPts val="600"/>
              </a:spcBef>
              <a:spcAft>
                <a:spcPts val="600"/>
              </a:spcAft>
              <a:buFont typeface="Courier New" panose="02070309020205020404" pitchFamily="49" charset="0"/>
              <a:buChar char="o"/>
            </a:pPr>
            <a:r>
              <a:rPr lang="en-US" sz="2400" dirty="0" err="1">
                <a:solidFill>
                  <a:srgbClr val="000000"/>
                </a:solidFill>
              </a:rPr>
              <a:t>Silvera</a:t>
            </a:r>
            <a:r>
              <a:rPr lang="en-US" sz="2400" dirty="0">
                <a:solidFill>
                  <a:srgbClr val="000000"/>
                </a:solidFill>
              </a:rPr>
              <a:t> for Seniors redevelopment began partial occupancy in 2021; a hotel conversion into a seniors’ residence with 120 units when fully completed.</a:t>
            </a:r>
          </a:p>
          <a:p>
            <a:pPr marL="682625" lvl="2" indent="-341313">
              <a:spcBef>
                <a:spcPts val="600"/>
              </a:spcBef>
              <a:spcAft>
                <a:spcPts val="600"/>
              </a:spcAft>
              <a:buFont typeface="Courier New" panose="02070309020205020404" pitchFamily="49" charset="0"/>
              <a:buChar char="o"/>
            </a:pPr>
            <a:r>
              <a:rPr lang="en-US" sz="2400" dirty="0" err="1">
                <a:solidFill>
                  <a:srgbClr val="000000"/>
                </a:solidFill>
              </a:rPr>
              <a:t>HomeSpace</a:t>
            </a:r>
            <a:r>
              <a:rPr lang="en-US" sz="2400" dirty="0">
                <a:solidFill>
                  <a:srgbClr val="000000"/>
                </a:solidFill>
              </a:rPr>
              <a:t> Society redevelopment opened 25 units in 2022.</a:t>
            </a:r>
          </a:p>
          <a:p>
            <a:pPr marL="682625" lvl="2" indent="-341313">
              <a:spcBef>
                <a:spcPts val="600"/>
              </a:spcBef>
              <a:spcAft>
                <a:spcPts val="600"/>
              </a:spcAft>
              <a:buFont typeface="Courier New" panose="02070309020205020404" pitchFamily="49" charset="0"/>
              <a:buChar char="o"/>
            </a:pPr>
            <a:r>
              <a:rPr lang="en-US" sz="2400" dirty="0">
                <a:solidFill>
                  <a:srgbClr val="000000"/>
                </a:solidFill>
              </a:rPr>
              <a:t>Horizon Housing Society opened 33 units in 2022.</a:t>
            </a:r>
          </a:p>
          <a:p>
            <a:pPr marL="682625" lvl="2" indent="-341313">
              <a:spcBef>
                <a:spcPts val="600"/>
              </a:spcBef>
              <a:spcAft>
                <a:spcPts val="600"/>
              </a:spcAft>
              <a:buFont typeface="Courier New" panose="02070309020205020404" pitchFamily="49" charset="0"/>
              <a:buChar char="o"/>
            </a:pPr>
            <a:r>
              <a:rPr lang="en-US" sz="2400" dirty="0" err="1">
                <a:solidFill>
                  <a:srgbClr val="000000"/>
                </a:solidFill>
              </a:rPr>
              <a:t>HomeSpace</a:t>
            </a:r>
            <a:r>
              <a:rPr lang="en-US" sz="2400" dirty="0">
                <a:solidFill>
                  <a:srgbClr val="000000"/>
                </a:solidFill>
              </a:rPr>
              <a:t> Society office to residential conversion will open in 2022. </a:t>
            </a:r>
          </a:p>
          <a:p>
            <a:r>
              <a:rPr lang="en-US" sz="1200" kern="1200" dirty="0">
                <a:solidFill>
                  <a:schemeClr val="tx1"/>
                </a:solidFill>
                <a:effectLst/>
                <a:latin typeface="Arial" pitchFamily="34" charset="0"/>
                <a:ea typeface="+mn-ea"/>
                <a:cs typeface="+mn-cs"/>
              </a:rPr>
              <a:t> </a:t>
            </a:r>
          </a:p>
          <a:p>
            <a:r>
              <a:rPr lang="en-US" sz="1200" kern="1200" dirty="0">
                <a:solidFill>
                  <a:schemeClr val="tx1"/>
                </a:solidFill>
                <a:effectLst/>
                <a:latin typeface="Arial" pitchFamily="34" charset="0"/>
                <a:ea typeface="+mn-ea"/>
                <a:cs typeface="+mn-cs"/>
              </a:rPr>
              <a:t>The successful non-profit organizations will be moving forward very quickly to complete these projects, and there may be significant opportunities to support through consulting, trades and other services required as they build out these new homes. </a:t>
            </a:r>
          </a:p>
          <a:p>
            <a:endParaRPr lang="en-US" dirty="0"/>
          </a:p>
          <a:p>
            <a:r>
              <a:rPr lang="en-US" dirty="0"/>
              <a:t>(Mention accelerator fund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4C071-A441-4912-B55F-4CD5CC1B7F72}" type="slidenum">
              <a:rPr kumimoji="0" lang="en-CA"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130632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mn-ea"/>
                <a:cs typeface="+mn-cs"/>
              </a:rPr>
              <a:t>The City of Calgary has a </a:t>
            </a:r>
            <a:r>
              <a:rPr lang="en-US" sz="1200" u="sng" kern="1200" dirty="0">
                <a:solidFill>
                  <a:schemeClr val="tx1"/>
                </a:solidFill>
                <a:effectLst/>
                <a:latin typeface="Arial" pitchFamily="34" charset="0"/>
                <a:ea typeface="+mn-ea"/>
                <a:cs typeface="+mn-cs"/>
                <a:hlinkClick r:id="rId3"/>
              </a:rPr>
              <a:t>Council-approved policy</a:t>
            </a:r>
            <a:r>
              <a:rPr lang="en-US" sz="1200" kern="1200" dirty="0">
                <a:solidFill>
                  <a:schemeClr val="tx1"/>
                </a:solidFill>
                <a:effectLst/>
                <a:latin typeface="Arial" pitchFamily="34" charset="0"/>
                <a:ea typeface="+mn-ea"/>
                <a:cs typeface="+mn-cs"/>
              </a:rPr>
              <a:t> that allows for the sale of up to 10 parcels of surplus City-owned land at below market value to experienced non-profit affordable housing developers every two years. The program will run again in 2022 and could offer up to 9 parcels of developable land. </a:t>
            </a:r>
          </a:p>
          <a:p>
            <a:endParaRPr lang="en-US" sz="1200" kern="1200" dirty="0">
              <a:solidFill>
                <a:schemeClr val="tx1"/>
              </a:solidFill>
              <a:effectLst/>
              <a:latin typeface="Arial"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are also leveraging land through our most recent land sales to non-profit organizations; enabling these non-profits to look for partners to help them build in the next two years.</a:t>
            </a:r>
          </a:p>
          <a:p>
            <a:endParaRPr lang="en-US" sz="1200" kern="1200" dirty="0">
              <a:solidFill>
                <a:schemeClr val="tx1"/>
              </a:solidFill>
              <a:effectLst/>
              <a:latin typeface="Arial" pitchFamily="34" charset="0"/>
              <a:ea typeface="+mn-ea"/>
              <a:cs typeface="+mn-cs"/>
            </a:endParaRPr>
          </a:p>
          <a:p>
            <a:r>
              <a:rPr lang="en-US" sz="1200" kern="1200" dirty="0">
                <a:solidFill>
                  <a:schemeClr val="tx1"/>
                </a:solidFill>
                <a:effectLst/>
                <a:latin typeface="Arial" pitchFamily="34" charset="0"/>
                <a:ea typeface="+mn-ea"/>
                <a:cs typeface="+mn-cs"/>
              </a:rPr>
              <a:t>The sale of these sites is currently underway and, once completed, the successful groups will begin community engagement and the required planning approvals. The groups may also shortly be beginning the process of identifying the necessary consultants, trades and services needed to complete the construction of these homes.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4C071-A441-4912-B55F-4CD5CC1B7F72}" type="slidenum">
              <a:rPr kumimoji="0" lang="en-CA"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6312449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p:txBody>
          <a:bodyPr/>
          <a:lstStyle/>
          <a:p>
            <a:r>
              <a:rPr lang="en-CA" dirty="0"/>
              <a:t>June 13, 2016 |  Presentation</a:t>
            </a:r>
          </a:p>
        </p:txBody>
      </p:sp>
      <p:sp>
        <p:nvSpPr>
          <p:cNvPr id="5" name="Picture Placeholder 19"/>
          <p:cNvSpPr>
            <a:spLocks noGrp="1"/>
          </p:cNvSpPr>
          <p:nvPr>
            <p:ph type="pic" sz="quarter" idx="20"/>
          </p:nvPr>
        </p:nvSpPr>
        <p:spPr>
          <a:xfrm>
            <a:off x="0" y="-8709"/>
            <a:ext cx="12192000" cy="6638109"/>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effectLst/>
        </p:spPr>
        <p:txBody>
          <a:bodyPr/>
          <a:lstStyle>
            <a:lvl1pPr>
              <a:defRPr sz="100"/>
            </a:lvl1pPr>
          </a:lstStyle>
          <a:p>
            <a:r>
              <a:rPr lang="en-US" dirty="0"/>
              <a:t>Click icon to add picture</a:t>
            </a:r>
            <a:endParaRPr lang="en-CA" dirty="0"/>
          </a:p>
        </p:txBody>
      </p:sp>
      <p:sp>
        <p:nvSpPr>
          <p:cNvPr id="6" name="Text Placeholder 12"/>
          <p:cNvSpPr>
            <a:spLocks noGrp="1"/>
          </p:cNvSpPr>
          <p:nvPr>
            <p:ph type="body" sz="quarter" idx="19"/>
          </p:nvPr>
        </p:nvSpPr>
        <p:spPr>
          <a:xfrm>
            <a:off x="0" y="2435352"/>
            <a:ext cx="12192000" cy="1984248"/>
          </a:xfrm>
          <a:prstGeom prst="rect">
            <a:avLst/>
          </a:prstGeom>
          <a:solidFill>
            <a:schemeClr val="accent1"/>
          </a:solidFill>
        </p:spPr>
        <p:txBody>
          <a:bodyPr/>
          <a:lstStyle>
            <a:lvl1pPr>
              <a:buNone/>
              <a:defRPr sz="400">
                <a:solidFill>
                  <a:schemeClr val="accent1"/>
                </a:solidFill>
              </a:defRPr>
            </a:lvl1pPr>
          </a:lstStyle>
          <a:p>
            <a:pPr lvl="0"/>
            <a:r>
              <a:rPr lang="en-US"/>
              <a:t>Click to edit Master text styles</a:t>
            </a:r>
          </a:p>
        </p:txBody>
      </p:sp>
      <p:sp>
        <p:nvSpPr>
          <p:cNvPr id="7" name="Title 1"/>
          <p:cNvSpPr>
            <a:spLocks noGrp="1"/>
          </p:cNvSpPr>
          <p:nvPr>
            <p:ph type="ctrTitle" hasCustomPrompt="1"/>
          </p:nvPr>
        </p:nvSpPr>
        <p:spPr bwMode="white">
          <a:xfrm>
            <a:off x="2032000" y="2743200"/>
            <a:ext cx="9652000" cy="1371600"/>
          </a:xfrm>
        </p:spPr>
        <p:txBody>
          <a:bodyPr lIns="0" tIns="0" rIns="91440" bIns="0" anchor="t" anchorCtr="0">
            <a:noAutofit/>
          </a:bodyPr>
          <a:lstStyle>
            <a:lvl1pPr algn="l">
              <a:defRPr sz="2800" b="0" baseline="0">
                <a:solidFill>
                  <a:schemeClr val="bg1"/>
                </a:solidFill>
              </a:defRPr>
            </a:lvl1pPr>
          </a:lstStyle>
          <a:p>
            <a:r>
              <a:rPr lang="en-US" dirty="0"/>
              <a:t>Type title of presentation</a:t>
            </a:r>
            <a:endParaRPr lang="en-CA" dirty="0"/>
          </a:p>
        </p:txBody>
      </p:sp>
      <p:sp>
        <p:nvSpPr>
          <p:cNvPr id="8" name="Subtitle 2"/>
          <p:cNvSpPr>
            <a:spLocks noGrp="1"/>
          </p:cNvSpPr>
          <p:nvPr>
            <p:ph type="subTitle" idx="1" hasCustomPrompt="1"/>
          </p:nvPr>
        </p:nvSpPr>
        <p:spPr bwMode="white">
          <a:xfrm>
            <a:off x="2032000" y="3182112"/>
            <a:ext cx="9652000" cy="990600"/>
          </a:xfrm>
          <a:prstGeom prst="rect">
            <a:avLst/>
          </a:prstGeom>
        </p:spPr>
        <p:txBody>
          <a:bodyPr lIns="0" tIns="0" rIns="0" bIns="91440">
            <a:noAutofit/>
          </a:bodyPr>
          <a:lstStyle>
            <a:lvl1pPr marL="0" indent="0" algn="l">
              <a:buNone/>
              <a:defRPr sz="200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Type subtitle of presentation here</a:t>
            </a:r>
            <a:endParaRPr lang="en-CA" dirty="0"/>
          </a:p>
        </p:txBody>
      </p:sp>
      <p:sp>
        <p:nvSpPr>
          <p:cNvPr id="9" name="Text Placeholder 15"/>
          <p:cNvSpPr>
            <a:spLocks noGrp="1"/>
          </p:cNvSpPr>
          <p:nvPr>
            <p:ph type="body" sz="quarter" idx="21" hasCustomPrompt="1"/>
          </p:nvPr>
        </p:nvSpPr>
        <p:spPr>
          <a:xfrm>
            <a:off x="2743200" y="152400"/>
            <a:ext cx="9144000" cy="685800"/>
          </a:xfrm>
          <a:prstGeom prst="rect">
            <a:avLst/>
          </a:prstGeom>
        </p:spPr>
        <p:txBody>
          <a:bodyPr/>
          <a:lstStyle>
            <a:lvl1pPr marL="3175" indent="-3175">
              <a:buNone/>
              <a:defRPr sz="800">
                <a:solidFill>
                  <a:schemeClr val="bg1"/>
                </a:solidFill>
              </a:defRPr>
            </a:lvl1pPr>
          </a:lstStyle>
          <a:p>
            <a:r>
              <a:rPr lang="en-US" sz="1200" dirty="0"/>
              <a:t>Change</a:t>
            </a:r>
            <a:r>
              <a:rPr lang="en-US" sz="1200" baseline="0" dirty="0"/>
              <a:t> the background image: right click on image &gt; </a:t>
            </a:r>
            <a:r>
              <a:rPr lang="en-US" sz="1200" b="1" baseline="0" dirty="0"/>
              <a:t>Bring to Front </a:t>
            </a:r>
            <a:r>
              <a:rPr lang="en-US" sz="1200" baseline="0" dirty="0"/>
              <a:t>– click on middle </a:t>
            </a:r>
            <a:r>
              <a:rPr lang="en-US" sz="1200" b="1" baseline="0" dirty="0"/>
              <a:t>icon Insert Picture from File </a:t>
            </a:r>
            <a:r>
              <a:rPr lang="en-US" sz="1200" baseline="0" dirty="0"/>
              <a:t>&gt; select a desire image &gt; right click on image &gt; </a:t>
            </a:r>
            <a:r>
              <a:rPr lang="en-US" sz="1200" b="1" baseline="0" dirty="0"/>
              <a:t>Send to Back</a:t>
            </a:r>
            <a:r>
              <a:rPr lang="en-US" sz="1200" baseline="0" dirty="0"/>
              <a:t>. </a:t>
            </a:r>
          </a:p>
          <a:p>
            <a:r>
              <a:rPr lang="en-US" sz="1200" baseline="0" dirty="0"/>
              <a:t>Please </a:t>
            </a:r>
            <a:r>
              <a:rPr lang="en-US" sz="1200" b="1" baseline="0" dirty="0"/>
              <a:t>do not</a:t>
            </a:r>
            <a:r>
              <a:rPr lang="en-US" sz="1200" baseline="0" dirty="0"/>
              <a:t> move or change size of the Calgary logo!</a:t>
            </a:r>
            <a:endParaRPr lang="en-CA" sz="1200" dirty="0"/>
          </a:p>
        </p:txBody>
      </p:sp>
      <p:sp>
        <p:nvSpPr>
          <p:cNvPr id="10" name="Text Placeholder 7"/>
          <p:cNvSpPr>
            <a:spLocks noGrp="1"/>
          </p:cNvSpPr>
          <p:nvPr>
            <p:ph type="body" sz="quarter" idx="18"/>
          </p:nvPr>
        </p:nvSpPr>
        <p:spPr>
          <a:xfrm>
            <a:off x="402336" y="-8710"/>
            <a:ext cx="2145792" cy="76809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653418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de Panel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p:txBody>
          <a:bodyPr/>
          <a:lstStyle/>
          <a:p>
            <a:r>
              <a:rPr lang="en-CA" dirty="0"/>
              <a:t>June 13, 2016 |  Presentation</a:t>
            </a:r>
          </a:p>
        </p:txBody>
      </p:sp>
      <p:sp>
        <p:nvSpPr>
          <p:cNvPr id="5" name="Picture Placeholder 18"/>
          <p:cNvSpPr>
            <a:spLocks noGrp="1"/>
          </p:cNvSpPr>
          <p:nvPr>
            <p:ph type="pic" sz="quarter" idx="21"/>
          </p:nvPr>
        </p:nvSpPr>
        <p:spPr>
          <a:xfrm>
            <a:off x="6096000" y="0"/>
            <a:ext cx="6096000" cy="66294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100"/>
            </a:lvl1pPr>
          </a:lstStyle>
          <a:p>
            <a:r>
              <a:rPr lang="en-US" dirty="0"/>
              <a:t>Click icon to add picture</a:t>
            </a:r>
            <a:endParaRPr lang="en-CA" dirty="0"/>
          </a:p>
        </p:txBody>
      </p:sp>
      <p:sp>
        <p:nvSpPr>
          <p:cNvPr id="6" name="Text Placeholder 2"/>
          <p:cNvSpPr>
            <a:spLocks noGrp="1"/>
          </p:cNvSpPr>
          <p:nvPr>
            <p:ph type="body" idx="13" hasCustomPrompt="1"/>
          </p:nvPr>
        </p:nvSpPr>
        <p:spPr>
          <a:xfrm>
            <a:off x="402336" y="1676400"/>
            <a:ext cx="5283200" cy="4706112"/>
          </a:xfrm>
          <a:prstGeom prst="rect">
            <a:avLst/>
          </a:prstGeom>
        </p:spPr>
        <p:txBody>
          <a:bodyPr lIns="0" tIns="0" rIns="0" bIns="0" numCol="1" anchor="t" anchorCtr="0">
            <a:noAutofit/>
          </a:bodyPr>
          <a:lstStyle>
            <a:lvl1pPr marL="0" indent="0">
              <a:lnSpc>
                <a:spcPct val="114000"/>
              </a:lnSpc>
              <a:spcAft>
                <a:spcPts val="1000"/>
              </a:spcAft>
              <a:buNone/>
              <a:defRPr sz="16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Body copy goes, Body copy goes, Body copy goes, Body copy goes, Body copy goes, Body copy goes, Body copy goes, </a:t>
            </a:r>
            <a:r>
              <a:rPr lang="en-US" dirty="0" err="1"/>
              <a:t>dsc</a:t>
            </a:r>
            <a:r>
              <a:rPr lang="en-US" dirty="0"/>
              <a:t> Body copy goes, Body copy goes, Body copy goes, Body copy goes, Body copy goes, Body copy goes, Body copy goes, Body copy goes, Body copy goes, Body copy goes</a:t>
            </a:r>
          </a:p>
        </p:txBody>
      </p:sp>
      <p:sp>
        <p:nvSpPr>
          <p:cNvPr id="7" name="Title 1"/>
          <p:cNvSpPr>
            <a:spLocks noGrp="1"/>
          </p:cNvSpPr>
          <p:nvPr>
            <p:ph type="title" hasCustomPrompt="1"/>
          </p:nvPr>
        </p:nvSpPr>
        <p:spPr>
          <a:xfrm>
            <a:off x="402336" y="1143000"/>
            <a:ext cx="5287264" cy="427038"/>
          </a:xfrm>
        </p:spPr>
        <p:txBody>
          <a:bodyPr lIns="0" tIns="0" rIns="91440" bIns="0" anchor="t" anchorCtr="0">
            <a:noAutofit/>
          </a:bodyPr>
          <a:lstStyle>
            <a:lvl1pPr algn="l">
              <a:defRPr sz="2800" b="0" baseline="0">
                <a:solidFill>
                  <a:srgbClr val="C8102E"/>
                </a:solidFill>
              </a:defRPr>
            </a:lvl1pPr>
          </a:lstStyle>
          <a:p>
            <a:r>
              <a:rPr lang="en-US" dirty="0"/>
              <a:t>Title Of Slide</a:t>
            </a:r>
            <a:endParaRPr lang="en-CA" dirty="0"/>
          </a:p>
        </p:txBody>
      </p:sp>
    </p:spTree>
    <p:extLst>
      <p:ext uri="{BB962C8B-B14F-4D97-AF65-F5344CB8AC3E}">
        <p14:creationId xmlns:p14="http://schemas.microsoft.com/office/powerpoint/2010/main" val="3645535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de Panel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08064" y="411480"/>
            <a:ext cx="5177536" cy="533400"/>
          </a:xfrm>
        </p:spPr>
        <p:txBody>
          <a:bodyPr/>
          <a:lstStyle>
            <a:lvl1pPr>
              <a:defRPr/>
            </a:lvl1pPr>
          </a:lstStyle>
          <a:p>
            <a:r>
              <a:rPr lang="en-US" dirty="0"/>
              <a:t>Title of slide</a:t>
            </a:r>
            <a:endParaRPr lang="en-CA" dirty="0"/>
          </a:p>
        </p:txBody>
      </p:sp>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p:txBody>
          <a:bodyPr/>
          <a:lstStyle/>
          <a:p>
            <a:r>
              <a:rPr lang="en-CA" dirty="0"/>
              <a:t>June 13, 2016 |  Presentation</a:t>
            </a:r>
          </a:p>
        </p:txBody>
      </p:sp>
      <p:sp>
        <p:nvSpPr>
          <p:cNvPr id="9" name="Text Placeholder 2"/>
          <p:cNvSpPr>
            <a:spLocks noGrp="1"/>
          </p:cNvSpPr>
          <p:nvPr>
            <p:ph type="body" idx="13" hasCustomPrompt="1"/>
          </p:nvPr>
        </p:nvSpPr>
        <p:spPr>
          <a:xfrm>
            <a:off x="6604000" y="941832"/>
            <a:ext cx="5181600" cy="5154168"/>
          </a:xfrm>
          <a:prstGeom prst="rect">
            <a:avLst/>
          </a:prstGeom>
        </p:spPr>
        <p:txBody>
          <a:bodyPr lIns="0" tIns="0" rIns="0" bIns="0" numCol="1" anchor="t" anchorCtr="0">
            <a:noAutofit/>
          </a:bodyPr>
          <a:lstStyle>
            <a:lvl1pPr marL="0" indent="0">
              <a:lnSpc>
                <a:spcPct val="114000"/>
              </a:lnSpc>
              <a:spcAft>
                <a:spcPts val="1000"/>
              </a:spcAft>
              <a:buNone/>
              <a:defRPr sz="16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Body copy goes, Body copy goes, Body copy goes, Body copy goes, Body copy goes, Body copy goes, Body copy goes, </a:t>
            </a:r>
            <a:r>
              <a:rPr lang="en-US" dirty="0" err="1"/>
              <a:t>dsc</a:t>
            </a:r>
            <a:r>
              <a:rPr lang="en-US" dirty="0"/>
              <a:t> Body copy goes, Body copy goes, Body copy goes, Body copy goes, Body copy goes, Body copy goes, Body copy goes, Body copy goes, Body copy goes, Body copy goes</a:t>
            </a:r>
          </a:p>
        </p:txBody>
      </p:sp>
      <p:sp>
        <p:nvSpPr>
          <p:cNvPr id="10" name="Picture Placeholder 18"/>
          <p:cNvSpPr>
            <a:spLocks noGrp="1"/>
          </p:cNvSpPr>
          <p:nvPr>
            <p:ph type="pic" sz="quarter" idx="21"/>
          </p:nvPr>
        </p:nvSpPr>
        <p:spPr>
          <a:xfrm>
            <a:off x="0" y="0"/>
            <a:ext cx="6096000" cy="66294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sz="100"/>
            </a:lvl1pPr>
          </a:lstStyle>
          <a:p>
            <a:r>
              <a:rPr lang="en-US" dirty="0"/>
              <a:t>Click icon to add picture</a:t>
            </a:r>
            <a:endParaRPr lang="en-CA" dirty="0"/>
          </a:p>
        </p:txBody>
      </p:sp>
      <p:sp>
        <p:nvSpPr>
          <p:cNvPr id="11" name="Text Placeholder 7"/>
          <p:cNvSpPr>
            <a:spLocks noGrp="1"/>
          </p:cNvSpPr>
          <p:nvPr>
            <p:ph type="body" sz="quarter" idx="18"/>
          </p:nvPr>
        </p:nvSpPr>
        <p:spPr>
          <a:xfrm>
            <a:off x="402336" y="-8710"/>
            <a:ext cx="2145792" cy="76809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483618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ve Pictures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endParaRPr lang="en-CA" dirty="0"/>
          </a:p>
        </p:txBody>
      </p:sp>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p:txBody>
          <a:bodyPr/>
          <a:lstStyle/>
          <a:p>
            <a:r>
              <a:rPr lang="en-CA" dirty="0"/>
              <a:t>June 13, 2016 |  Presentation</a:t>
            </a:r>
          </a:p>
        </p:txBody>
      </p:sp>
      <p:sp>
        <p:nvSpPr>
          <p:cNvPr id="5" name="Text Placeholder 2"/>
          <p:cNvSpPr>
            <a:spLocks noGrp="1"/>
          </p:cNvSpPr>
          <p:nvPr>
            <p:ph type="body" idx="32" hasCustomPrompt="1"/>
          </p:nvPr>
        </p:nvSpPr>
        <p:spPr>
          <a:xfrm>
            <a:off x="10058400" y="3886200"/>
            <a:ext cx="1727200" cy="23622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13000"/>
              </a:lnSpc>
              <a:spcBef>
                <a:spcPct val="20000"/>
              </a:spcBef>
              <a:spcAft>
                <a:spcPts val="0"/>
              </a:spcAft>
              <a:buClrTx/>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Add text </a:t>
            </a:r>
            <a:endParaRPr lang="en-CA" dirty="0"/>
          </a:p>
          <a:p>
            <a:pPr lvl="0"/>
            <a:endParaRPr lang="en-US" dirty="0"/>
          </a:p>
          <a:p>
            <a:pPr lvl="0"/>
            <a:endParaRPr lang="en-US" dirty="0"/>
          </a:p>
          <a:p>
            <a:pPr lvl="0"/>
            <a:endParaRPr lang="en-US" dirty="0"/>
          </a:p>
        </p:txBody>
      </p:sp>
      <p:sp>
        <p:nvSpPr>
          <p:cNvPr id="6" name="Picture Placeholder 15"/>
          <p:cNvSpPr>
            <a:spLocks noGrp="1"/>
          </p:cNvSpPr>
          <p:nvPr>
            <p:ph type="pic" sz="quarter" idx="23"/>
          </p:nvPr>
        </p:nvSpPr>
        <p:spPr>
          <a:xfrm>
            <a:off x="10058400" y="2286000"/>
            <a:ext cx="1727200" cy="1371600"/>
          </a:xfrm>
          <a:prstGeom prst="rect">
            <a:avLst/>
          </a:prstGeom>
        </p:spPr>
        <p:txBody>
          <a:bodyPr lIns="0" tIns="0" rIns="0" bIns="0"/>
          <a:lstStyle>
            <a:lvl1pPr marL="3175" indent="-3175">
              <a:defRPr sz="800">
                <a:solidFill>
                  <a:schemeClr val="bg1"/>
                </a:solidFill>
              </a:defRPr>
            </a:lvl1pPr>
          </a:lstStyle>
          <a:p>
            <a:r>
              <a:rPr lang="en-US" dirty="0"/>
              <a:t>Click icon to add picture</a:t>
            </a:r>
            <a:endParaRPr lang="en-CA" dirty="0"/>
          </a:p>
        </p:txBody>
      </p:sp>
      <p:sp>
        <p:nvSpPr>
          <p:cNvPr id="7" name="Picture Placeholder 15"/>
          <p:cNvSpPr>
            <a:spLocks noGrp="1"/>
          </p:cNvSpPr>
          <p:nvPr>
            <p:ph type="pic" sz="quarter" idx="19"/>
          </p:nvPr>
        </p:nvSpPr>
        <p:spPr>
          <a:xfrm>
            <a:off x="402336" y="2286000"/>
            <a:ext cx="1727200" cy="1371600"/>
          </a:xfrm>
          <a:prstGeom prst="rect">
            <a:avLst/>
          </a:prstGeom>
        </p:spPr>
        <p:txBody>
          <a:bodyPr lIns="0" tIns="0" rIns="0" bIns="0"/>
          <a:lstStyle>
            <a:lvl1pPr marL="3175" indent="-3175">
              <a:defRPr sz="800">
                <a:solidFill>
                  <a:schemeClr val="bg1"/>
                </a:solidFill>
              </a:defRPr>
            </a:lvl1pPr>
          </a:lstStyle>
          <a:p>
            <a:r>
              <a:rPr lang="en-US" dirty="0"/>
              <a:t>Click icon to add picture</a:t>
            </a:r>
            <a:endParaRPr lang="en-CA" dirty="0"/>
          </a:p>
        </p:txBody>
      </p:sp>
      <p:sp>
        <p:nvSpPr>
          <p:cNvPr id="8" name="Picture Placeholder 15"/>
          <p:cNvSpPr>
            <a:spLocks noGrp="1"/>
          </p:cNvSpPr>
          <p:nvPr>
            <p:ph type="pic" sz="quarter" idx="21"/>
          </p:nvPr>
        </p:nvSpPr>
        <p:spPr>
          <a:xfrm>
            <a:off x="2816352" y="2286000"/>
            <a:ext cx="1727200" cy="1371600"/>
          </a:xfrm>
          <a:prstGeom prst="rect">
            <a:avLst/>
          </a:prstGeom>
        </p:spPr>
        <p:txBody>
          <a:bodyPr lIns="0" tIns="0" rIns="0" bIns="0"/>
          <a:lstStyle>
            <a:lvl1pPr marL="3175" indent="-3175">
              <a:defRPr sz="800">
                <a:solidFill>
                  <a:schemeClr val="bg1"/>
                </a:solidFill>
              </a:defRPr>
            </a:lvl1pPr>
          </a:lstStyle>
          <a:p>
            <a:r>
              <a:rPr lang="en-US" dirty="0"/>
              <a:t>Click icon to add picture</a:t>
            </a:r>
            <a:endParaRPr lang="en-CA" dirty="0"/>
          </a:p>
        </p:txBody>
      </p:sp>
      <p:sp>
        <p:nvSpPr>
          <p:cNvPr id="9" name="Text Placeholder 2"/>
          <p:cNvSpPr>
            <a:spLocks noGrp="1"/>
          </p:cNvSpPr>
          <p:nvPr>
            <p:ph type="body" idx="22" hasCustomPrompt="1"/>
          </p:nvPr>
        </p:nvSpPr>
        <p:spPr>
          <a:xfrm>
            <a:off x="402336" y="3886200"/>
            <a:ext cx="1727200" cy="23622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13000"/>
              </a:lnSpc>
              <a:spcBef>
                <a:spcPct val="20000"/>
              </a:spcBef>
              <a:spcAft>
                <a:spcPts val="0"/>
              </a:spcAft>
              <a:buClrTx/>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Add text </a:t>
            </a:r>
            <a:endParaRPr lang="en-CA" dirty="0"/>
          </a:p>
          <a:p>
            <a:pPr lvl="0"/>
            <a:endParaRPr lang="en-US" dirty="0"/>
          </a:p>
          <a:p>
            <a:pPr lvl="0"/>
            <a:endParaRPr lang="en-US" dirty="0"/>
          </a:p>
          <a:p>
            <a:pPr lvl="0"/>
            <a:endParaRPr lang="en-US" dirty="0"/>
          </a:p>
        </p:txBody>
      </p:sp>
      <p:sp>
        <p:nvSpPr>
          <p:cNvPr id="10" name="Text Placeholder 2"/>
          <p:cNvSpPr>
            <a:spLocks noGrp="1"/>
          </p:cNvSpPr>
          <p:nvPr>
            <p:ph type="body" idx="20" hasCustomPrompt="1"/>
          </p:nvPr>
        </p:nvSpPr>
        <p:spPr>
          <a:xfrm>
            <a:off x="2816352" y="3886200"/>
            <a:ext cx="1727200" cy="23622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13000"/>
              </a:lnSpc>
              <a:spcBef>
                <a:spcPct val="20000"/>
              </a:spcBef>
              <a:spcAft>
                <a:spcPts val="0"/>
              </a:spcAft>
              <a:buClrTx/>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Add text </a:t>
            </a:r>
            <a:endParaRPr lang="en-CA" dirty="0"/>
          </a:p>
          <a:p>
            <a:pPr lvl="0"/>
            <a:endParaRPr lang="en-US" dirty="0"/>
          </a:p>
          <a:p>
            <a:pPr lvl="0"/>
            <a:endParaRPr lang="en-US" dirty="0"/>
          </a:p>
          <a:p>
            <a:pPr lvl="0"/>
            <a:endParaRPr lang="en-US" dirty="0"/>
          </a:p>
        </p:txBody>
      </p:sp>
      <p:sp>
        <p:nvSpPr>
          <p:cNvPr id="11" name="Text Placeholder 2"/>
          <p:cNvSpPr>
            <a:spLocks noGrp="1"/>
          </p:cNvSpPr>
          <p:nvPr>
            <p:ph type="body" idx="26" hasCustomPrompt="1"/>
          </p:nvPr>
        </p:nvSpPr>
        <p:spPr>
          <a:xfrm>
            <a:off x="5230368" y="3879672"/>
            <a:ext cx="1727200" cy="23622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13000"/>
              </a:lnSpc>
              <a:spcBef>
                <a:spcPct val="20000"/>
              </a:spcBef>
              <a:spcAft>
                <a:spcPts val="0"/>
              </a:spcAft>
              <a:buClrTx/>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Add text </a:t>
            </a:r>
            <a:endParaRPr lang="en-CA" dirty="0"/>
          </a:p>
          <a:p>
            <a:pPr lvl="0"/>
            <a:endParaRPr lang="en-US" dirty="0"/>
          </a:p>
          <a:p>
            <a:pPr lvl="0"/>
            <a:endParaRPr lang="en-US" dirty="0"/>
          </a:p>
          <a:p>
            <a:pPr lvl="0"/>
            <a:endParaRPr lang="en-US" dirty="0"/>
          </a:p>
        </p:txBody>
      </p:sp>
      <p:sp>
        <p:nvSpPr>
          <p:cNvPr id="12" name="Picture Placeholder 15"/>
          <p:cNvSpPr>
            <a:spLocks noGrp="1"/>
          </p:cNvSpPr>
          <p:nvPr>
            <p:ph type="pic" sz="quarter" idx="27"/>
          </p:nvPr>
        </p:nvSpPr>
        <p:spPr>
          <a:xfrm>
            <a:off x="5230368" y="2279472"/>
            <a:ext cx="1727200" cy="1371600"/>
          </a:xfrm>
          <a:prstGeom prst="rect">
            <a:avLst/>
          </a:prstGeom>
        </p:spPr>
        <p:txBody>
          <a:bodyPr lIns="0" tIns="0" rIns="0" bIns="0"/>
          <a:lstStyle>
            <a:lvl1pPr marL="3175" indent="-3175">
              <a:defRPr sz="800">
                <a:solidFill>
                  <a:schemeClr val="bg1"/>
                </a:solidFill>
              </a:defRPr>
            </a:lvl1pPr>
          </a:lstStyle>
          <a:p>
            <a:r>
              <a:rPr lang="en-US" dirty="0"/>
              <a:t>Click icon to add picture</a:t>
            </a:r>
            <a:endParaRPr lang="en-CA" dirty="0"/>
          </a:p>
        </p:txBody>
      </p:sp>
      <p:sp>
        <p:nvSpPr>
          <p:cNvPr id="13" name="Text Placeholder 2"/>
          <p:cNvSpPr>
            <a:spLocks noGrp="1"/>
          </p:cNvSpPr>
          <p:nvPr>
            <p:ph type="body" idx="28" hasCustomPrompt="1"/>
          </p:nvPr>
        </p:nvSpPr>
        <p:spPr>
          <a:xfrm>
            <a:off x="7644384" y="3879672"/>
            <a:ext cx="1727200" cy="23622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13000"/>
              </a:lnSpc>
              <a:spcBef>
                <a:spcPct val="20000"/>
              </a:spcBef>
              <a:spcAft>
                <a:spcPts val="0"/>
              </a:spcAft>
              <a:buClrTx/>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Add text </a:t>
            </a:r>
            <a:endParaRPr lang="en-CA" dirty="0"/>
          </a:p>
          <a:p>
            <a:pPr lvl="0"/>
            <a:endParaRPr lang="en-US" dirty="0"/>
          </a:p>
          <a:p>
            <a:pPr lvl="0"/>
            <a:endParaRPr lang="en-US" dirty="0"/>
          </a:p>
          <a:p>
            <a:pPr lvl="0"/>
            <a:endParaRPr lang="en-US" dirty="0"/>
          </a:p>
        </p:txBody>
      </p:sp>
      <p:sp>
        <p:nvSpPr>
          <p:cNvPr id="14" name="Picture Placeholder 15"/>
          <p:cNvSpPr>
            <a:spLocks noGrp="1"/>
          </p:cNvSpPr>
          <p:nvPr>
            <p:ph type="pic" sz="quarter" idx="29"/>
          </p:nvPr>
        </p:nvSpPr>
        <p:spPr>
          <a:xfrm>
            <a:off x="7644384" y="2279472"/>
            <a:ext cx="1727200" cy="1371600"/>
          </a:xfrm>
          <a:prstGeom prst="rect">
            <a:avLst/>
          </a:prstGeom>
        </p:spPr>
        <p:txBody>
          <a:bodyPr lIns="0" tIns="0" rIns="0" bIns="0"/>
          <a:lstStyle>
            <a:lvl1pPr marL="3175" indent="-3175">
              <a:defRPr sz="800">
                <a:solidFill>
                  <a:schemeClr val="bg1"/>
                </a:solidFill>
              </a:defRPr>
            </a:lvl1pPr>
          </a:lstStyle>
          <a:p>
            <a:r>
              <a:rPr lang="en-US" dirty="0"/>
              <a:t>Click icon to add picture</a:t>
            </a:r>
            <a:endParaRPr lang="en-CA" dirty="0"/>
          </a:p>
        </p:txBody>
      </p:sp>
      <p:sp>
        <p:nvSpPr>
          <p:cNvPr id="15" name="Text Placeholder 2"/>
          <p:cNvSpPr>
            <a:spLocks noGrp="1"/>
          </p:cNvSpPr>
          <p:nvPr>
            <p:ph type="body" idx="24" hasCustomPrompt="1"/>
          </p:nvPr>
        </p:nvSpPr>
        <p:spPr>
          <a:xfrm>
            <a:off x="402336" y="1719945"/>
            <a:ext cx="1727200" cy="5334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50000"/>
              </a:lnSpc>
              <a:spcBef>
                <a:spcPct val="20000"/>
              </a:spcBef>
              <a:spcAft>
                <a:spcPts val="0"/>
              </a:spcAft>
              <a:buClrTx/>
              <a:buSzPct val="200000"/>
              <a:buFont typeface="+mj-lt"/>
              <a:buNone/>
              <a:tabLst/>
              <a:defRPr sz="2000" b="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algn="l"/>
            <a:r>
              <a:rPr lang="en-US" sz="2400" dirty="0">
                <a:solidFill>
                  <a:schemeClr val="accent1"/>
                </a:solidFill>
              </a:rPr>
              <a:t>Text</a:t>
            </a:r>
            <a:endParaRPr lang="en-CA" sz="2400" dirty="0">
              <a:solidFill>
                <a:schemeClr val="accent1"/>
              </a:solidFill>
            </a:endParaRPr>
          </a:p>
          <a:p>
            <a:pPr lvl="0"/>
            <a:endParaRPr lang="en-US" dirty="0"/>
          </a:p>
          <a:p>
            <a:pPr lvl="0"/>
            <a:endParaRPr lang="en-US" dirty="0"/>
          </a:p>
          <a:p>
            <a:pPr lvl="0"/>
            <a:endParaRPr lang="en-US" dirty="0"/>
          </a:p>
        </p:txBody>
      </p:sp>
      <p:sp>
        <p:nvSpPr>
          <p:cNvPr id="16" name="Text Placeholder 2"/>
          <p:cNvSpPr>
            <a:spLocks noGrp="1"/>
          </p:cNvSpPr>
          <p:nvPr>
            <p:ph type="body" idx="25" hasCustomPrompt="1"/>
          </p:nvPr>
        </p:nvSpPr>
        <p:spPr>
          <a:xfrm>
            <a:off x="2816352" y="1726473"/>
            <a:ext cx="1727200" cy="5334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50000"/>
              </a:lnSpc>
              <a:spcBef>
                <a:spcPct val="20000"/>
              </a:spcBef>
              <a:spcAft>
                <a:spcPts val="0"/>
              </a:spcAft>
              <a:buClrTx/>
              <a:buSzPct val="200000"/>
              <a:buFont typeface="+mj-lt"/>
              <a:buNone/>
              <a:tabLst/>
              <a:defRPr sz="2000" b="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algn="l"/>
            <a:r>
              <a:rPr lang="en-US" sz="2400" dirty="0">
                <a:solidFill>
                  <a:schemeClr val="accent1"/>
                </a:solidFill>
              </a:rPr>
              <a:t>Text</a:t>
            </a:r>
            <a:endParaRPr lang="en-CA" sz="2400" dirty="0">
              <a:solidFill>
                <a:schemeClr val="accent1"/>
              </a:solidFill>
            </a:endParaRPr>
          </a:p>
          <a:p>
            <a:pPr lvl="0"/>
            <a:endParaRPr lang="en-US" dirty="0"/>
          </a:p>
          <a:p>
            <a:pPr lvl="0"/>
            <a:endParaRPr lang="en-US" dirty="0"/>
          </a:p>
          <a:p>
            <a:pPr lvl="0"/>
            <a:endParaRPr lang="en-US" dirty="0"/>
          </a:p>
        </p:txBody>
      </p:sp>
      <p:sp>
        <p:nvSpPr>
          <p:cNvPr id="17" name="Text Placeholder 2"/>
          <p:cNvSpPr>
            <a:spLocks noGrp="1"/>
          </p:cNvSpPr>
          <p:nvPr>
            <p:ph type="body" idx="33" hasCustomPrompt="1"/>
          </p:nvPr>
        </p:nvSpPr>
        <p:spPr>
          <a:xfrm>
            <a:off x="5230368" y="1726473"/>
            <a:ext cx="1727200" cy="5334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50000"/>
              </a:lnSpc>
              <a:spcBef>
                <a:spcPct val="20000"/>
              </a:spcBef>
              <a:spcAft>
                <a:spcPts val="0"/>
              </a:spcAft>
              <a:buClrTx/>
              <a:buSzPct val="200000"/>
              <a:buFont typeface="+mj-lt"/>
              <a:buNone/>
              <a:tabLst/>
              <a:defRPr sz="2000" b="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algn="l"/>
            <a:r>
              <a:rPr lang="en-US" sz="2400" dirty="0">
                <a:solidFill>
                  <a:schemeClr val="accent1"/>
                </a:solidFill>
              </a:rPr>
              <a:t>Text</a:t>
            </a:r>
            <a:endParaRPr lang="en-CA" sz="2400" dirty="0">
              <a:solidFill>
                <a:schemeClr val="accent1"/>
              </a:solidFill>
            </a:endParaRPr>
          </a:p>
          <a:p>
            <a:pPr lvl="0"/>
            <a:endParaRPr lang="en-US" dirty="0"/>
          </a:p>
          <a:p>
            <a:pPr lvl="0"/>
            <a:endParaRPr lang="en-US" dirty="0"/>
          </a:p>
          <a:p>
            <a:pPr lvl="0"/>
            <a:endParaRPr lang="en-US" dirty="0"/>
          </a:p>
        </p:txBody>
      </p:sp>
      <p:sp>
        <p:nvSpPr>
          <p:cNvPr id="18" name="Text Placeholder 2"/>
          <p:cNvSpPr>
            <a:spLocks noGrp="1"/>
          </p:cNvSpPr>
          <p:nvPr>
            <p:ph type="body" idx="34" hasCustomPrompt="1"/>
          </p:nvPr>
        </p:nvSpPr>
        <p:spPr>
          <a:xfrm>
            <a:off x="7644384" y="1726473"/>
            <a:ext cx="1727200" cy="5334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50000"/>
              </a:lnSpc>
              <a:spcBef>
                <a:spcPct val="20000"/>
              </a:spcBef>
              <a:spcAft>
                <a:spcPts val="0"/>
              </a:spcAft>
              <a:buClrTx/>
              <a:buSzPct val="200000"/>
              <a:buFont typeface="+mj-lt"/>
              <a:buNone/>
              <a:tabLst/>
              <a:defRPr sz="2000" b="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algn="l"/>
            <a:r>
              <a:rPr lang="en-US" sz="2400" dirty="0">
                <a:solidFill>
                  <a:schemeClr val="accent1"/>
                </a:solidFill>
              </a:rPr>
              <a:t>Text</a:t>
            </a:r>
            <a:endParaRPr lang="en-CA" sz="2400" dirty="0">
              <a:solidFill>
                <a:schemeClr val="accent1"/>
              </a:solidFill>
            </a:endParaRPr>
          </a:p>
          <a:p>
            <a:pPr lvl="0"/>
            <a:endParaRPr lang="en-US" dirty="0"/>
          </a:p>
          <a:p>
            <a:pPr lvl="0"/>
            <a:endParaRPr lang="en-US" dirty="0"/>
          </a:p>
          <a:p>
            <a:pPr lvl="0"/>
            <a:endParaRPr lang="en-US" dirty="0"/>
          </a:p>
        </p:txBody>
      </p:sp>
      <p:sp>
        <p:nvSpPr>
          <p:cNvPr id="19" name="Text Placeholder 2"/>
          <p:cNvSpPr>
            <a:spLocks noGrp="1"/>
          </p:cNvSpPr>
          <p:nvPr>
            <p:ph type="body" idx="35" hasCustomPrompt="1"/>
          </p:nvPr>
        </p:nvSpPr>
        <p:spPr>
          <a:xfrm>
            <a:off x="10058400" y="1726473"/>
            <a:ext cx="1727200" cy="5334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50000"/>
              </a:lnSpc>
              <a:spcBef>
                <a:spcPct val="20000"/>
              </a:spcBef>
              <a:spcAft>
                <a:spcPts val="0"/>
              </a:spcAft>
              <a:buClrTx/>
              <a:buSzPct val="200000"/>
              <a:buFont typeface="+mj-lt"/>
              <a:buNone/>
              <a:tabLst/>
              <a:defRPr sz="2000" b="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algn="l"/>
            <a:r>
              <a:rPr lang="en-US" sz="2400" dirty="0">
                <a:solidFill>
                  <a:schemeClr val="accent1"/>
                </a:solidFill>
              </a:rPr>
              <a:t>Text</a:t>
            </a:r>
            <a:endParaRPr lang="en-CA" sz="2400" dirty="0">
              <a:solidFill>
                <a:schemeClr val="accent1"/>
              </a:solidFill>
            </a:endParaRPr>
          </a:p>
          <a:p>
            <a:pPr lvl="0"/>
            <a:endParaRPr lang="en-US" dirty="0"/>
          </a:p>
          <a:p>
            <a:pPr lvl="0"/>
            <a:endParaRPr lang="en-US" dirty="0"/>
          </a:p>
          <a:p>
            <a:pPr lvl="0"/>
            <a:endParaRPr lang="en-US" dirty="0"/>
          </a:p>
        </p:txBody>
      </p:sp>
    </p:spTree>
    <p:extLst>
      <p:ext uri="{BB962C8B-B14F-4D97-AF65-F5344CB8AC3E}">
        <p14:creationId xmlns:p14="http://schemas.microsoft.com/office/powerpoint/2010/main" val="3030904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Up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p:txBody>
          <a:bodyPr/>
          <a:lstStyle/>
          <a:p>
            <a:r>
              <a:rPr lang="en-CA" dirty="0"/>
              <a:t>June 13, 2016 |  Presentation</a:t>
            </a:r>
          </a:p>
        </p:txBody>
      </p:sp>
      <p:sp>
        <p:nvSpPr>
          <p:cNvPr id="5" name="Picture Placeholder 15"/>
          <p:cNvSpPr>
            <a:spLocks noGrp="1"/>
          </p:cNvSpPr>
          <p:nvPr>
            <p:ph type="pic" sz="quarter" idx="22"/>
          </p:nvPr>
        </p:nvSpPr>
        <p:spPr>
          <a:xfrm>
            <a:off x="4064000" y="2286000"/>
            <a:ext cx="2032000" cy="1447801"/>
          </a:xfrm>
          <a:prstGeom prst="rect">
            <a:avLst/>
          </a:prstGeom>
        </p:spPr>
        <p:txBody>
          <a:bodyPr lIns="0" tIns="0" rIns="0" bIns="0"/>
          <a:lstStyle>
            <a:lvl1pPr marL="3175" indent="-3175">
              <a:defRPr sz="800">
                <a:solidFill>
                  <a:schemeClr val="bg1"/>
                </a:solidFill>
              </a:defRPr>
            </a:lvl1pPr>
          </a:lstStyle>
          <a:p>
            <a:r>
              <a:rPr lang="en-US" dirty="0"/>
              <a:t>Click icon to add picture</a:t>
            </a:r>
            <a:endParaRPr lang="en-CA" dirty="0"/>
          </a:p>
        </p:txBody>
      </p:sp>
      <p:sp>
        <p:nvSpPr>
          <p:cNvPr id="6" name="Text Placeholder 2"/>
          <p:cNvSpPr>
            <a:spLocks noGrp="1"/>
          </p:cNvSpPr>
          <p:nvPr>
            <p:ph type="body" idx="18" hasCustomPrompt="1"/>
          </p:nvPr>
        </p:nvSpPr>
        <p:spPr>
          <a:xfrm>
            <a:off x="1524000" y="2438400"/>
            <a:ext cx="2336800" cy="1219200"/>
          </a:xfrm>
          <a:prstGeom prst="rect">
            <a:avLst/>
          </a:prstGeom>
        </p:spPr>
        <p:txBody>
          <a:bodyPr lIns="0" tIns="0" rIns="0" bIns="0" numCol="1" anchor="t" anchorCtr="0">
            <a:noAutofit/>
          </a:bodyPr>
          <a:lstStyle>
            <a:lvl1pPr marL="1588" indent="-1588" algn="r">
              <a:lnSpc>
                <a:spcPct val="113000"/>
              </a:lnSpc>
              <a:buFont typeface="+mj-lt"/>
              <a:buNone/>
              <a:defRPr sz="16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Body copy goes here</a:t>
            </a:r>
          </a:p>
        </p:txBody>
      </p:sp>
      <p:sp>
        <p:nvSpPr>
          <p:cNvPr id="7" name="Text Placeholder 2"/>
          <p:cNvSpPr>
            <a:spLocks noGrp="1"/>
          </p:cNvSpPr>
          <p:nvPr>
            <p:ph type="body" idx="19" hasCustomPrompt="1"/>
          </p:nvPr>
        </p:nvSpPr>
        <p:spPr>
          <a:xfrm>
            <a:off x="1524000" y="3810000"/>
            <a:ext cx="2336800" cy="1219200"/>
          </a:xfrm>
          <a:prstGeom prst="rect">
            <a:avLst/>
          </a:prstGeom>
        </p:spPr>
        <p:txBody>
          <a:bodyPr lIns="0" tIns="0" rIns="0" bIns="0" numCol="1" anchor="t" anchorCtr="0">
            <a:noAutofit/>
          </a:bodyPr>
          <a:lstStyle>
            <a:lvl1pPr marL="1588" indent="-1588" algn="r">
              <a:lnSpc>
                <a:spcPct val="113000"/>
              </a:lnSpc>
              <a:buFont typeface="+mj-lt"/>
              <a:buNone/>
              <a:defRPr sz="16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Body copy goes here</a:t>
            </a:r>
          </a:p>
        </p:txBody>
      </p:sp>
      <p:sp>
        <p:nvSpPr>
          <p:cNvPr id="8" name="Text Placeholder 2"/>
          <p:cNvSpPr>
            <a:spLocks noGrp="1"/>
          </p:cNvSpPr>
          <p:nvPr>
            <p:ph type="body" idx="20" hasCustomPrompt="1"/>
          </p:nvPr>
        </p:nvSpPr>
        <p:spPr>
          <a:xfrm>
            <a:off x="8331200" y="2438400"/>
            <a:ext cx="2336800" cy="1219200"/>
          </a:xfrm>
          <a:prstGeom prst="rect">
            <a:avLst/>
          </a:prstGeom>
        </p:spPr>
        <p:txBody>
          <a:bodyPr lIns="0" tIns="0" rIns="0" bIns="0" numCol="1" anchor="t" anchorCtr="0">
            <a:noAutofit/>
          </a:bodyPr>
          <a:lstStyle>
            <a:lvl1pPr marL="0" indent="0" algn="l">
              <a:lnSpc>
                <a:spcPct val="113000"/>
              </a:lnSpc>
              <a:buFont typeface="+mj-lt"/>
              <a:buNone/>
              <a:defRPr sz="16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Body copy goes here</a:t>
            </a:r>
          </a:p>
        </p:txBody>
      </p:sp>
      <p:sp>
        <p:nvSpPr>
          <p:cNvPr id="9" name="Text Placeholder 2"/>
          <p:cNvSpPr>
            <a:spLocks noGrp="1"/>
          </p:cNvSpPr>
          <p:nvPr>
            <p:ph type="body" idx="21" hasCustomPrompt="1"/>
          </p:nvPr>
        </p:nvSpPr>
        <p:spPr>
          <a:xfrm>
            <a:off x="8331200" y="3810000"/>
            <a:ext cx="2336800" cy="1219200"/>
          </a:xfrm>
          <a:prstGeom prst="rect">
            <a:avLst/>
          </a:prstGeom>
        </p:spPr>
        <p:txBody>
          <a:bodyPr lIns="0" tIns="0" rIns="0" bIns="0" numCol="1" anchor="t" anchorCtr="0">
            <a:noAutofit/>
          </a:bodyPr>
          <a:lstStyle>
            <a:lvl1pPr marL="0" indent="0" algn="l">
              <a:lnSpc>
                <a:spcPct val="113000"/>
              </a:lnSpc>
              <a:buFont typeface="+mj-lt"/>
              <a:buNone/>
              <a:defRPr sz="16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Body copy goes here</a:t>
            </a:r>
          </a:p>
        </p:txBody>
      </p:sp>
      <p:sp>
        <p:nvSpPr>
          <p:cNvPr id="10" name="Picture Placeholder 15"/>
          <p:cNvSpPr>
            <a:spLocks noGrp="1"/>
          </p:cNvSpPr>
          <p:nvPr>
            <p:ph type="pic" sz="quarter" idx="23"/>
          </p:nvPr>
        </p:nvSpPr>
        <p:spPr>
          <a:xfrm>
            <a:off x="6106160" y="2286000"/>
            <a:ext cx="2032000" cy="1447801"/>
          </a:xfrm>
          <a:prstGeom prst="rect">
            <a:avLst/>
          </a:prstGeom>
        </p:spPr>
        <p:txBody>
          <a:bodyPr lIns="0" tIns="0" rIns="0" bIns="0"/>
          <a:lstStyle>
            <a:lvl1pPr marL="3175" indent="-3175">
              <a:defRPr sz="800">
                <a:solidFill>
                  <a:schemeClr val="bg1"/>
                </a:solidFill>
              </a:defRPr>
            </a:lvl1pPr>
          </a:lstStyle>
          <a:p>
            <a:r>
              <a:rPr lang="en-US" dirty="0"/>
              <a:t>Click icon to add picture</a:t>
            </a:r>
            <a:endParaRPr lang="en-CA" dirty="0"/>
          </a:p>
        </p:txBody>
      </p:sp>
      <p:sp>
        <p:nvSpPr>
          <p:cNvPr id="11" name="Picture Placeholder 15"/>
          <p:cNvSpPr>
            <a:spLocks noGrp="1"/>
          </p:cNvSpPr>
          <p:nvPr>
            <p:ph type="pic" sz="quarter" idx="24"/>
          </p:nvPr>
        </p:nvSpPr>
        <p:spPr>
          <a:xfrm>
            <a:off x="4064000" y="3741421"/>
            <a:ext cx="2032000" cy="1447801"/>
          </a:xfrm>
          <a:prstGeom prst="rect">
            <a:avLst/>
          </a:prstGeom>
        </p:spPr>
        <p:txBody>
          <a:bodyPr lIns="0" tIns="0" rIns="0" bIns="0"/>
          <a:lstStyle>
            <a:lvl1pPr marL="3175" indent="-3175">
              <a:defRPr sz="800">
                <a:solidFill>
                  <a:schemeClr val="bg1"/>
                </a:solidFill>
              </a:defRPr>
            </a:lvl1pPr>
          </a:lstStyle>
          <a:p>
            <a:r>
              <a:rPr lang="en-US" dirty="0"/>
              <a:t>Click icon to add picture</a:t>
            </a:r>
            <a:endParaRPr lang="en-CA" dirty="0"/>
          </a:p>
        </p:txBody>
      </p:sp>
      <p:sp>
        <p:nvSpPr>
          <p:cNvPr id="12" name="Picture Placeholder 15"/>
          <p:cNvSpPr>
            <a:spLocks noGrp="1"/>
          </p:cNvSpPr>
          <p:nvPr>
            <p:ph type="pic" sz="quarter" idx="25"/>
          </p:nvPr>
        </p:nvSpPr>
        <p:spPr>
          <a:xfrm>
            <a:off x="6106160" y="3741421"/>
            <a:ext cx="2032000" cy="1447801"/>
          </a:xfrm>
          <a:prstGeom prst="rect">
            <a:avLst/>
          </a:prstGeom>
        </p:spPr>
        <p:txBody>
          <a:bodyPr lIns="0" tIns="0" rIns="0" bIns="0"/>
          <a:lstStyle>
            <a:lvl1pPr marL="3175" indent="-3175">
              <a:defRPr sz="800">
                <a:solidFill>
                  <a:schemeClr val="bg1"/>
                </a:solidFill>
              </a:defRPr>
            </a:lvl1pPr>
          </a:lstStyle>
          <a:p>
            <a:r>
              <a:rPr lang="en-US" dirty="0"/>
              <a:t>Click icon to add picture</a:t>
            </a:r>
            <a:endParaRPr lang="en-CA" dirty="0"/>
          </a:p>
        </p:txBody>
      </p:sp>
    </p:spTree>
    <p:extLst>
      <p:ext uri="{BB962C8B-B14F-4D97-AF65-F5344CB8AC3E}">
        <p14:creationId xmlns:p14="http://schemas.microsoft.com/office/powerpoint/2010/main" val="152399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ve Text Box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p:txBody>
          <a:bodyPr/>
          <a:lstStyle/>
          <a:p>
            <a:r>
              <a:rPr lang="en-CA" dirty="0"/>
              <a:t>June 13, 2016 |  Presentation</a:t>
            </a:r>
          </a:p>
        </p:txBody>
      </p:sp>
      <p:sp>
        <p:nvSpPr>
          <p:cNvPr id="5" name="Picture Placeholder 13"/>
          <p:cNvSpPr>
            <a:spLocks noGrp="1"/>
          </p:cNvSpPr>
          <p:nvPr>
            <p:ph type="pic" sz="quarter" idx="16"/>
          </p:nvPr>
        </p:nvSpPr>
        <p:spPr>
          <a:xfrm>
            <a:off x="0" y="0"/>
            <a:ext cx="12192000" cy="6629400"/>
          </a:xfrm>
          <a:prstGeom prst="rect">
            <a:avLst/>
          </a:prstGeom>
          <a:blipFill>
            <a:blip r:embed="rId2" cstate="email"/>
            <a:stretch>
              <a:fillRect/>
            </a:stretch>
          </a:blipFill>
        </p:spPr>
        <p:txBody>
          <a:bodyPr/>
          <a:lstStyle>
            <a:lvl1pPr>
              <a:defRPr sz="100">
                <a:solidFill>
                  <a:schemeClr val="bg1"/>
                </a:solidFill>
              </a:defRPr>
            </a:lvl1pPr>
          </a:lstStyle>
          <a:p>
            <a:r>
              <a:rPr lang="en-US" dirty="0"/>
              <a:t>Click icon to add picture</a:t>
            </a:r>
            <a:endParaRPr lang="en-CA" dirty="0"/>
          </a:p>
        </p:txBody>
      </p:sp>
      <p:sp>
        <p:nvSpPr>
          <p:cNvPr id="6" name="Text Placeholder 12"/>
          <p:cNvSpPr>
            <a:spLocks noGrp="1"/>
          </p:cNvSpPr>
          <p:nvPr>
            <p:ph type="body" sz="quarter" idx="19"/>
          </p:nvPr>
        </p:nvSpPr>
        <p:spPr>
          <a:xfrm>
            <a:off x="0" y="3810000"/>
            <a:ext cx="12192000" cy="2359152"/>
          </a:xfrm>
          <a:prstGeom prst="rect">
            <a:avLst/>
          </a:prstGeom>
          <a:solidFill>
            <a:schemeClr val="bg1"/>
          </a:solidFill>
        </p:spPr>
        <p:txBody>
          <a:bodyPr/>
          <a:lstStyle>
            <a:lvl1pPr>
              <a:buNone/>
              <a:defRPr sz="400">
                <a:solidFill>
                  <a:schemeClr val="bg1"/>
                </a:solidFill>
              </a:defRPr>
            </a:lvl1pPr>
          </a:lstStyle>
          <a:p>
            <a:pPr lvl="0"/>
            <a:r>
              <a:rPr lang="en-US"/>
              <a:t>Click to edit Master text styles</a:t>
            </a:r>
          </a:p>
        </p:txBody>
      </p:sp>
      <p:sp>
        <p:nvSpPr>
          <p:cNvPr id="7" name="Text Placeholder 2"/>
          <p:cNvSpPr>
            <a:spLocks noGrp="1"/>
          </p:cNvSpPr>
          <p:nvPr>
            <p:ph type="body" idx="32" hasCustomPrompt="1"/>
          </p:nvPr>
        </p:nvSpPr>
        <p:spPr>
          <a:xfrm>
            <a:off x="10058400" y="3968928"/>
            <a:ext cx="1727200" cy="20574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13000"/>
              </a:lnSpc>
              <a:spcBef>
                <a:spcPct val="20000"/>
              </a:spcBef>
              <a:spcAft>
                <a:spcPts val="0"/>
              </a:spcAft>
              <a:buClrTx/>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Add text </a:t>
            </a:r>
            <a:endParaRPr lang="en-CA" dirty="0"/>
          </a:p>
          <a:p>
            <a:pPr lvl="0"/>
            <a:endParaRPr lang="en-US" dirty="0"/>
          </a:p>
          <a:p>
            <a:pPr lvl="0"/>
            <a:endParaRPr lang="en-US" dirty="0"/>
          </a:p>
          <a:p>
            <a:pPr lvl="0"/>
            <a:endParaRPr lang="en-US" dirty="0"/>
          </a:p>
        </p:txBody>
      </p:sp>
      <p:sp>
        <p:nvSpPr>
          <p:cNvPr id="8" name="Text Placeholder 2"/>
          <p:cNvSpPr>
            <a:spLocks noGrp="1"/>
          </p:cNvSpPr>
          <p:nvPr>
            <p:ph type="body" idx="22" hasCustomPrompt="1"/>
          </p:nvPr>
        </p:nvSpPr>
        <p:spPr>
          <a:xfrm>
            <a:off x="402336" y="3968928"/>
            <a:ext cx="1727200" cy="20574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13000"/>
              </a:lnSpc>
              <a:spcBef>
                <a:spcPct val="20000"/>
              </a:spcBef>
              <a:spcAft>
                <a:spcPts val="0"/>
              </a:spcAft>
              <a:buClrTx/>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Add text </a:t>
            </a:r>
            <a:endParaRPr lang="en-CA" dirty="0"/>
          </a:p>
          <a:p>
            <a:pPr lvl="0"/>
            <a:endParaRPr lang="en-US" dirty="0"/>
          </a:p>
          <a:p>
            <a:pPr lvl="0"/>
            <a:endParaRPr lang="en-US" dirty="0"/>
          </a:p>
          <a:p>
            <a:pPr lvl="0"/>
            <a:endParaRPr lang="en-US" dirty="0"/>
          </a:p>
        </p:txBody>
      </p:sp>
      <p:sp>
        <p:nvSpPr>
          <p:cNvPr id="9" name="Text Placeholder 2"/>
          <p:cNvSpPr>
            <a:spLocks noGrp="1"/>
          </p:cNvSpPr>
          <p:nvPr>
            <p:ph type="body" idx="20" hasCustomPrompt="1"/>
          </p:nvPr>
        </p:nvSpPr>
        <p:spPr>
          <a:xfrm>
            <a:off x="2816352" y="3968928"/>
            <a:ext cx="1727200" cy="20574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13000"/>
              </a:lnSpc>
              <a:spcBef>
                <a:spcPct val="20000"/>
              </a:spcBef>
              <a:spcAft>
                <a:spcPts val="0"/>
              </a:spcAft>
              <a:buClrTx/>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Add text </a:t>
            </a:r>
            <a:endParaRPr lang="en-CA" dirty="0"/>
          </a:p>
          <a:p>
            <a:pPr lvl="0"/>
            <a:endParaRPr lang="en-US" dirty="0"/>
          </a:p>
          <a:p>
            <a:pPr lvl="0"/>
            <a:endParaRPr lang="en-US" dirty="0"/>
          </a:p>
          <a:p>
            <a:pPr lvl="0"/>
            <a:endParaRPr lang="en-US" dirty="0"/>
          </a:p>
        </p:txBody>
      </p:sp>
      <p:sp>
        <p:nvSpPr>
          <p:cNvPr id="10" name="Text Placeholder 2"/>
          <p:cNvSpPr>
            <a:spLocks noGrp="1"/>
          </p:cNvSpPr>
          <p:nvPr>
            <p:ph type="body" idx="26" hasCustomPrompt="1"/>
          </p:nvPr>
        </p:nvSpPr>
        <p:spPr>
          <a:xfrm>
            <a:off x="5230368" y="3962400"/>
            <a:ext cx="1727200" cy="20574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13000"/>
              </a:lnSpc>
              <a:spcBef>
                <a:spcPct val="20000"/>
              </a:spcBef>
              <a:spcAft>
                <a:spcPts val="0"/>
              </a:spcAft>
              <a:buClrTx/>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Add text </a:t>
            </a:r>
            <a:endParaRPr lang="en-CA" dirty="0"/>
          </a:p>
          <a:p>
            <a:pPr lvl="0"/>
            <a:endParaRPr lang="en-US" dirty="0"/>
          </a:p>
          <a:p>
            <a:pPr lvl="0"/>
            <a:endParaRPr lang="en-US" dirty="0"/>
          </a:p>
          <a:p>
            <a:pPr lvl="0"/>
            <a:endParaRPr lang="en-US" dirty="0"/>
          </a:p>
        </p:txBody>
      </p:sp>
      <p:sp>
        <p:nvSpPr>
          <p:cNvPr id="11" name="Text Placeholder 2"/>
          <p:cNvSpPr>
            <a:spLocks noGrp="1"/>
          </p:cNvSpPr>
          <p:nvPr>
            <p:ph type="body" idx="28" hasCustomPrompt="1"/>
          </p:nvPr>
        </p:nvSpPr>
        <p:spPr>
          <a:xfrm>
            <a:off x="7644384" y="3962400"/>
            <a:ext cx="1727200" cy="20574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13000"/>
              </a:lnSpc>
              <a:spcBef>
                <a:spcPct val="20000"/>
              </a:spcBef>
              <a:spcAft>
                <a:spcPts val="0"/>
              </a:spcAft>
              <a:buClrTx/>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Add text </a:t>
            </a:r>
            <a:endParaRPr lang="en-CA" dirty="0"/>
          </a:p>
          <a:p>
            <a:pPr lvl="0"/>
            <a:endParaRPr lang="en-US" dirty="0"/>
          </a:p>
          <a:p>
            <a:pPr lvl="0"/>
            <a:endParaRPr lang="en-US" dirty="0"/>
          </a:p>
          <a:p>
            <a:pPr lvl="0"/>
            <a:endParaRPr lang="en-US" dirty="0"/>
          </a:p>
        </p:txBody>
      </p:sp>
      <p:sp>
        <p:nvSpPr>
          <p:cNvPr id="12" name="Text Placeholder 7"/>
          <p:cNvSpPr>
            <a:spLocks noGrp="1"/>
          </p:cNvSpPr>
          <p:nvPr>
            <p:ph type="body" sz="quarter" idx="18"/>
          </p:nvPr>
        </p:nvSpPr>
        <p:spPr>
          <a:xfrm>
            <a:off x="402336" y="-8710"/>
            <a:ext cx="2145792" cy="76809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858038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p:txBody>
          <a:bodyPr/>
          <a:lstStyle/>
          <a:p>
            <a:r>
              <a:rPr lang="en-CA" dirty="0"/>
              <a:t>June 13, 2016 |  Presentation</a:t>
            </a:r>
          </a:p>
        </p:txBody>
      </p:sp>
      <p:sp>
        <p:nvSpPr>
          <p:cNvPr id="5" name="Table Placeholder 10"/>
          <p:cNvSpPr>
            <a:spLocks noGrp="1"/>
          </p:cNvSpPr>
          <p:nvPr>
            <p:ph type="tbl" sz="quarter" idx="13"/>
          </p:nvPr>
        </p:nvSpPr>
        <p:spPr>
          <a:xfrm>
            <a:off x="812800" y="1600200"/>
            <a:ext cx="10566400" cy="4419600"/>
          </a:xfrm>
          <a:prstGeom prst="rect">
            <a:avLst/>
          </a:prstGeom>
        </p:spPr>
        <p:txBody>
          <a:bodyPr/>
          <a:lstStyle>
            <a:lvl1pPr>
              <a:buFont typeface="Wingdings" pitchFamily="2" charset="2"/>
              <a:buChar char="§"/>
              <a:defRPr/>
            </a:lvl1pPr>
          </a:lstStyle>
          <a:p>
            <a:r>
              <a:rPr lang="en-US" dirty="0"/>
              <a:t>Click icon to add table</a:t>
            </a:r>
            <a:endParaRPr lang="en-CA" dirty="0"/>
          </a:p>
        </p:txBody>
      </p:sp>
    </p:spTree>
    <p:extLst>
      <p:ext uri="{BB962C8B-B14F-4D97-AF65-F5344CB8AC3E}">
        <p14:creationId xmlns:p14="http://schemas.microsoft.com/office/powerpoint/2010/main" val="3488872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p:txBody>
          <a:bodyPr/>
          <a:lstStyle/>
          <a:p>
            <a:r>
              <a:rPr lang="en-CA" dirty="0"/>
              <a:t>June 13, 2016 |  Presentation</a:t>
            </a:r>
          </a:p>
        </p:txBody>
      </p:sp>
      <p:sp>
        <p:nvSpPr>
          <p:cNvPr id="5" name="Text Placeholder 2"/>
          <p:cNvSpPr>
            <a:spLocks noGrp="1"/>
          </p:cNvSpPr>
          <p:nvPr>
            <p:ph type="body" idx="13" hasCustomPrompt="1"/>
          </p:nvPr>
        </p:nvSpPr>
        <p:spPr>
          <a:xfrm>
            <a:off x="402336" y="3505200"/>
            <a:ext cx="2137664" cy="2819400"/>
          </a:xfrm>
          <a:prstGeom prst="rect">
            <a:avLst/>
          </a:prstGeom>
        </p:spPr>
        <p:txBody>
          <a:bodyPr lIns="0" tIns="0" rIns="0" bIns="0" numCol="1" anchor="t" anchorCtr="0">
            <a:normAutofit/>
          </a:bodyPr>
          <a:lstStyle>
            <a:lvl1pPr marL="0" indent="0">
              <a:lnSpc>
                <a:spcPct val="113000"/>
              </a:lnSpc>
              <a:buNone/>
              <a:defRPr sz="16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Body copy goes here</a:t>
            </a:r>
          </a:p>
        </p:txBody>
      </p:sp>
      <p:sp>
        <p:nvSpPr>
          <p:cNvPr id="6" name="Chart Placeholder 13"/>
          <p:cNvSpPr>
            <a:spLocks noGrp="1"/>
          </p:cNvSpPr>
          <p:nvPr>
            <p:ph type="chart" sz="quarter" idx="14"/>
          </p:nvPr>
        </p:nvSpPr>
        <p:spPr>
          <a:xfrm>
            <a:off x="3048000" y="2133600"/>
            <a:ext cx="8636000" cy="4191000"/>
          </a:xfrm>
          <a:prstGeom prst="rect">
            <a:avLst/>
          </a:prstGeom>
        </p:spPr>
        <p:txBody>
          <a:bodyPr/>
          <a:lstStyle>
            <a:lvl1pPr>
              <a:buNone/>
              <a:defRPr sz="1600">
                <a:solidFill>
                  <a:srgbClr val="000000"/>
                </a:solidFill>
              </a:defRPr>
            </a:lvl1pPr>
          </a:lstStyle>
          <a:p>
            <a:r>
              <a:rPr lang="en-US" dirty="0"/>
              <a:t>Click icon to add chart</a:t>
            </a:r>
            <a:endParaRPr lang="en-CA" dirty="0"/>
          </a:p>
        </p:txBody>
      </p:sp>
      <p:sp>
        <p:nvSpPr>
          <p:cNvPr id="7" name="Text Placeholder 9"/>
          <p:cNvSpPr>
            <a:spLocks noGrp="1"/>
          </p:cNvSpPr>
          <p:nvPr>
            <p:ph type="body" sz="quarter" idx="16" hasCustomPrompt="1"/>
          </p:nvPr>
        </p:nvSpPr>
        <p:spPr>
          <a:xfrm>
            <a:off x="3048000" y="1295400"/>
            <a:ext cx="8432800" cy="304800"/>
          </a:xfrm>
          <a:prstGeom prst="rect">
            <a:avLst/>
          </a:prstGeom>
        </p:spPr>
        <p:txBody>
          <a:bodyPr/>
          <a:lstStyle>
            <a:lvl1pPr marL="0" indent="0">
              <a:buNone/>
              <a:defRPr sz="1000" baseline="0">
                <a:solidFill>
                  <a:srgbClr val="000000"/>
                </a:solidFill>
              </a:defRPr>
            </a:lvl1pPr>
            <a:lvl2pPr>
              <a:defRPr sz="800"/>
            </a:lvl2pPr>
            <a:lvl3pPr>
              <a:defRPr sz="800"/>
            </a:lvl3pPr>
            <a:lvl4pPr>
              <a:defRPr sz="800"/>
            </a:lvl4pPr>
            <a:lvl5pPr>
              <a:defRPr sz="800"/>
            </a:lvl5pPr>
          </a:lstStyle>
          <a:p>
            <a:pPr lvl="0"/>
            <a:r>
              <a:rPr lang="en-US" dirty="0"/>
              <a:t>Column Style: [Choose Column&gt; Clustered Column&gt; Chart tools&gt; Design&gt; Chart Style&gt; Style1]</a:t>
            </a:r>
            <a:endParaRPr lang="en-CA" dirty="0"/>
          </a:p>
        </p:txBody>
      </p:sp>
      <p:sp>
        <p:nvSpPr>
          <p:cNvPr id="8" name="Text Placeholder 9"/>
          <p:cNvSpPr>
            <a:spLocks noGrp="1"/>
          </p:cNvSpPr>
          <p:nvPr>
            <p:ph type="body" sz="quarter" idx="17" hasCustomPrompt="1"/>
          </p:nvPr>
        </p:nvSpPr>
        <p:spPr>
          <a:xfrm>
            <a:off x="3048000" y="1676400"/>
            <a:ext cx="8432800" cy="304800"/>
          </a:xfrm>
          <a:prstGeom prst="rect">
            <a:avLst/>
          </a:prstGeom>
        </p:spPr>
        <p:txBody>
          <a:bodyPr/>
          <a:lstStyle>
            <a:lvl1pPr marL="0" indent="0">
              <a:buNone/>
              <a:defRPr sz="1000" baseline="0">
                <a:solidFill>
                  <a:srgbClr val="000000"/>
                </a:solidFill>
              </a:defRPr>
            </a:lvl1pPr>
            <a:lvl2pPr>
              <a:defRPr sz="800"/>
            </a:lvl2pPr>
            <a:lvl3pPr>
              <a:defRPr sz="800"/>
            </a:lvl3pPr>
            <a:lvl4pPr>
              <a:defRPr sz="800"/>
            </a:lvl4pPr>
            <a:lvl5pPr>
              <a:defRPr sz="800"/>
            </a:lvl5pPr>
          </a:lstStyle>
          <a:p>
            <a:pPr lvl="0"/>
            <a:r>
              <a:rPr lang="en-US" dirty="0"/>
              <a:t>Pie Chart: [Choose donut&gt; donut&gt; Chart tools&gt; Design&gt; Chart Style&gt; Style1]</a:t>
            </a:r>
            <a:endParaRPr lang="en-CA" dirty="0"/>
          </a:p>
        </p:txBody>
      </p:sp>
    </p:spTree>
    <p:extLst>
      <p:ext uri="{BB962C8B-B14F-4D97-AF65-F5344CB8AC3E}">
        <p14:creationId xmlns:p14="http://schemas.microsoft.com/office/powerpoint/2010/main" val="3949166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p:txBody>
          <a:bodyPr/>
          <a:lstStyle/>
          <a:p>
            <a:r>
              <a:rPr lang="en-CA" dirty="0"/>
              <a:t>June 13, 2016 |  Presentation</a:t>
            </a:r>
          </a:p>
        </p:txBody>
      </p:sp>
      <p:sp>
        <p:nvSpPr>
          <p:cNvPr id="5" name="Picture Placeholder 13"/>
          <p:cNvSpPr>
            <a:spLocks noGrp="1"/>
          </p:cNvSpPr>
          <p:nvPr>
            <p:ph type="pic" sz="quarter" idx="19"/>
          </p:nvPr>
        </p:nvSpPr>
        <p:spPr>
          <a:xfrm>
            <a:off x="0" y="0"/>
            <a:ext cx="12192000" cy="6629400"/>
          </a:xfrm>
          <a:prstGeom prst="rect">
            <a:avLst/>
          </a:prstGeom>
          <a:blipFill>
            <a:blip r:embed="rId2" cstate="email"/>
            <a:stretch>
              <a:fillRect/>
            </a:stretch>
          </a:blipFill>
        </p:spPr>
        <p:txBody>
          <a:bodyPr/>
          <a:lstStyle>
            <a:lvl1pPr>
              <a:defRPr sz="100"/>
            </a:lvl1pPr>
          </a:lstStyle>
          <a:p>
            <a:r>
              <a:rPr lang="en-US" dirty="0"/>
              <a:t>Click icon to add picture</a:t>
            </a:r>
            <a:endParaRPr lang="en-CA" dirty="0"/>
          </a:p>
        </p:txBody>
      </p:sp>
      <p:sp>
        <p:nvSpPr>
          <p:cNvPr id="6" name="Text Placeholder 12"/>
          <p:cNvSpPr>
            <a:spLocks noGrp="1"/>
          </p:cNvSpPr>
          <p:nvPr>
            <p:ph type="body" sz="quarter" idx="21" hasCustomPrompt="1"/>
          </p:nvPr>
        </p:nvSpPr>
        <p:spPr>
          <a:xfrm>
            <a:off x="2032000" y="1447800"/>
            <a:ext cx="8733536" cy="4191000"/>
          </a:xfrm>
          <a:prstGeom prst="rect">
            <a:avLst/>
          </a:prstGeom>
          <a:solidFill>
            <a:schemeClr val="bg1"/>
          </a:solidFill>
        </p:spPr>
        <p:txBody>
          <a:bodyPr lIns="411480" tIns="411480" rIns="411480" bIns="411480"/>
          <a:lstStyle>
            <a:lvl1pPr marL="0" indent="0">
              <a:lnSpc>
                <a:spcPct val="113000"/>
              </a:lnSpc>
              <a:spcAft>
                <a:spcPts val="1200"/>
              </a:spcAft>
              <a:buNone/>
              <a:tabLst/>
              <a:defRPr sz="2800" b="0"/>
            </a:lvl1pPr>
            <a:lvl2pPr>
              <a:buNone/>
              <a:defRPr sz="2400" b="0"/>
            </a:lvl2pPr>
            <a:lvl3pPr>
              <a:buNone/>
              <a:defRPr sz="2400" b="0"/>
            </a:lvl3pPr>
            <a:lvl4pPr>
              <a:buNone/>
              <a:defRPr sz="2400" b="0"/>
            </a:lvl4pPr>
            <a:lvl5pPr>
              <a:buNone/>
              <a:defRPr sz="2400" b="0"/>
            </a:lvl5pPr>
          </a:lstStyle>
          <a:p>
            <a:pPr lvl="0"/>
            <a:r>
              <a:rPr lang="en-US" dirty="0"/>
              <a:t>Click to add text</a:t>
            </a:r>
          </a:p>
        </p:txBody>
      </p:sp>
      <p:sp>
        <p:nvSpPr>
          <p:cNvPr id="7" name="Text Placeholder 15"/>
          <p:cNvSpPr>
            <a:spLocks noGrp="1"/>
          </p:cNvSpPr>
          <p:nvPr>
            <p:ph type="body" sz="quarter" idx="20" hasCustomPrompt="1"/>
          </p:nvPr>
        </p:nvSpPr>
        <p:spPr>
          <a:xfrm>
            <a:off x="7010400" y="3048000"/>
            <a:ext cx="3454400" cy="1676400"/>
          </a:xfrm>
          <a:prstGeom prst="rect">
            <a:avLst/>
          </a:prstGeom>
        </p:spPr>
        <p:txBody>
          <a:bodyPr/>
          <a:lstStyle>
            <a:lvl1pPr marL="3175" indent="-3175">
              <a:buNone/>
              <a:defRPr sz="800" baseline="0">
                <a:solidFill>
                  <a:schemeClr val="tx1"/>
                </a:solidFill>
              </a:defRPr>
            </a:lvl1pPr>
          </a:lstStyle>
          <a:p>
            <a:r>
              <a:rPr lang="en-US" sz="1200" dirty="0"/>
              <a:t>Change</a:t>
            </a:r>
            <a:r>
              <a:rPr lang="en-US" sz="1200" baseline="0" dirty="0"/>
              <a:t> the background image: right click on image &gt; </a:t>
            </a:r>
            <a:r>
              <a:rPr lang="en-US" sz="1200" b="1" baseline="0" dirty="0"/>
              <a:t>Bring to Front </a:t>
            </a:r>
            <a:r>
              <a:rPr lang="en-US" sz="1200" baseline="0" dirty="0"/>
              <a:t>– click on middle </a:t>
            </a:r>
            <a:r>
              <a:rPr lang="en-US" sz="1200" b="1" baseline="0" dirty="0"/>
              <a:t>icon Insert Picture from File </a:t>
            </a:r>
            <a:r>
              <a:rPr lang="en-US" sz="1200" baseline="0" dirty="0"/>
              <a:t>&gt; select a desire image &gt; right click on image &gt; </a:t>
            </a:r>
            <a:r>
              <a:rPr lang="en-US" sz="1200" b="1" baseline="0" dirty="0"/>
              <a:t>Send to Back</a:t>
            </a:r>
            <a:r>
              <a:rPr lang="en-US" sz="1200" baseline="0" dirty="0"/>
              <a:t>. </a:t>
            </a:r>
          </a:p>
          <a:p>
            <a:r>
              <a:rPr lang="en-US" sz="1200" baseline="0" dirty="0"/>
              <a:t>Please </a:t>
            </a:r>
            <a:r>
              <a:rPr lang="en-US" sz="1200" b="1" baseline="0" dirty="0"/>
              <a:t>do not</a:t>
            </a:r>
            <a:r>
              <a:rPr lang="en-US" sz="1200" baseline="0" dirty="0"/>
              <a:t> move or change size of the Calgary logo!</a:t>
            </a:r>
            <a:endParaRPr lang="en-CA" sz="1200" dirty="0"/>
          </a:p>
        </p:txBody>
      </p:sp>
      <p:sp>
        <p:nvSpPr>
          <p:cNvPr id="8" name="Text Placeholder 7"/>
          <p:cNvSpPr>
            <a:spLocks noGrp="1"/>
          </p:cNvSpPr>
          <p:nvPr>
            <p:ph type="body" sz="quarter" idx="18"/>
          </p:nvPr>
        </p:nvSpPr>
        <p:spPr>
          <a:xfrm>
            <a:off x="402336" y="-8710"/>
            <a:ext cx="2145792" cy="76809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557283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p:txBody>
          <a:bodyPr/>
          <a:lstStyle/>
          <a:p>
            <a:r>
              <a:rPr lang="en-CA" dirty="0"/>
              <a:t>June 13, 2016 |  Presentation</a:t>
            </a:r>
          </a:p>
        </p:txBody>
      </p:sp>
      <p:sp>
        <p:nvSpPr>
          <p:cNvPr id="5" name="Text Placeholder 2"/>
          <p:cNvSpPr>
            <a:spLocks noGrp="1"/>
          </p:cNvSpPr>
          <p:nvPr>
            <p:ph type="body" idx="1" hasCustomPrompt="1"/>
          </p:nvPr>
        </p:nvSpPr>
        <p:spPr>
          <a:xfrm>
            <a:off x="402336" y="1219200"/>
            <a:ext cx="5177536" cy="381000"/>
          </a:xfrm>
          <a:prstGeom prst="rect">
            <a:avLst/>
          </a:prstGeom>
        </p:spPr>
        <p:txBody>
          <a:bodyPr lIns="0" tIns="0" rIns="0" bIns="0" anchor="t" anchorCtr="0">
            <a:norm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content goes here</a:t>
            </a:r>
          </a:p>
        </p:txBody>
      </p:sp>
      <p:sp>
        <p:nvSpPr>
          <p:cNvPr id="6" name="Content Placeholder 11"/>
          <p:cNvSpPr>
            <a:spLocks noGrp="1"/>
          </p:cNvSpPr>
          <p:nvPr>
            <p:ph sz="quarter" idx="15"/>
          </p:nvPr>
        </p:nvSpPr>
        <p:spPr>
          <a:xfrm>
            <a:off x="402336" y="1905000"/>
            <a:ext cx="5181600" cy="4419600"/>
          </a:xfrm>
          <a:prstGeom prst="rect">
            <a:avLst/>
          </a:prstGeom>
        </p:spPr>
        <p:txBody>
          <a:bodyPr/>
          <a:lstStyle>
            <a:lvl1pPr>
              <a:lnSpc>
                <a:spcPct val="113000"/>
              </a:lnSpc>
              <a:buFont typeface="Wingdings" pitchFamily="2" charset="2"/>
              <a:buChar char="§"/>
              <a:defRPr sz="1600">
                <a:solidFill>
                  <a:srgbClr val="000000"/>
                </a:solidFill>
              </a:defRPr>
            </a:lvl1pPr>
            <a:lvl2pPr>
              <a:lnSpc>
                <a:spcPct val="113000"/>
              </a:lnSpc>
              <a:buFont typeface="Wingdings" pitchFamily="2" charset="2"/>
              <a:buChar char="§"/>
              <a:defRPr sz="1600">
                <a:solidFill>
                  <a:srgbClr val="000000"/>
                </a:solidFill>
              </a:defRPr>
            </a:lvl2pPr>
            <a:lvl3pPr>
              <a:lnSpc>
                <a:spcPct val="113000"/>
              </a:lnSpc>
              <a:buFont typeface="Wingdings" pitchFamily="2" charset="2"/>
              <a:buChar char="§"/>
              <a:defRPr sz="1600">
                <a:solidFill>
                  <a:srgbClr val="000000"/>
                </a:solidFill>
              </a:defRPr>
            </a:lvl3pPr>
            <a:lvl4pPr>
              <a:lnSpc>
                <a:spcPct val="113000"/>
              </a:lnSpc>
              <a:buFont typeface="Wingdings" pitchFamily="2" charset="2"/>
              <a:buChar char="§"/>
              <a:defRPr sz="1600">
                <a:solidFill>
                  <a:srgbClr val="000000"/>
                </a:solidFill>
              </a:defRPr>
            </a:lvl4pPr>
            <a:lvl5pPr>
              <a:lnSpc>
                <a:spcPct val="113000"/>
              </a:lnSpc>
              <a:buFont typeface="Wingdings" pitchFamily="2" charset="2"/>
              <a:buChar char="§"/>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Content Placeholder 11"/>
          <p:cNvSpPr>
            <a:spLocks noGrp="1"/>
          </p:cNvSpPr>
          <p:nvPr>
            <p:ph sz="quarter" idx="16"/>
          </p:nvPr>
        </p:nvSpPr>
        <p:spPr>
          <a:xfrm>
            <a:off x="6608064" y="1905000"/>
            <a:ext cx="5181600" cy="4419600"/>
          </a:xfrm>
          <a:prstGeom prst="rect">
            <a:avLst/>
          </a:prstGeom>
        </p:spPr>
        <p:txBody>
          <a:bodyPr/>
          <a:lstStyle>
            <a:lvl1pPr>
              <a:lnSpc>
                <a:spcPct val="113000"/>
              </a:lnSpc>
              <a:buFont typeface="Wingdings" pitchFamily="2" charset="2"/>
              <a:buChar char="§"/>
              <a:defRPr sz="1600">
                <a:solidFill>
                  <a:srgbClr val="000000"/>
                </a:solidFill>
              </a:defRPr>
            </a:lvl1pPr>
            <a:lvl2pPr>
              <a:lnSpc>
                <a:spcPct val="113000"/>
              </a:lnSpc>
              <a:buFont typeface="Wingdings" pitchFamily="2" charset="2"/>
              <a:buChar char="§"/>
              <a:defRPr sz="1600">
                <a:solidFill>
                  <a:srgbClr val="000000"/>
                </a:solidFill>
              </a:defRPr>
            </a:lvl2pPr>
            <a:lvl3pPr>
              <a:lnSpc>
                <a:spcPct val="113000"/>
              </a:lnSpc>
              <a:buFont typeface="Wingdings" pitchFamily="2" charset="2"/>
              <a:buChar char="§"/>
              <a:defRPr sz="1600">
                <a:solidFill>
                  <a:srgbClr val="000000"/>
                </a:solidFill>
              </a:defRPr>
            </a:lvl3pPr>
            <a:lvl4pPr>
              <a:lnSpc>
                <a:spcPct val="113000"/>
              </a:lnSpc>
              <a:buFont typeface="Wingdings" pitchFamily="2" charset="2"/>
              <a:buChar char="§"/>
              <a:defRPr sz="1600">
                <a:solidFill>
                  <a:srgbClr val="000000"/>
                </a:solidFill>
              </a:defRPr>
            </a:lvl4pPr>
            <a:lvl5pPr>
              <a:lnSpc>
                <a:spcPct val="113000"/>
              </a:lnSpc>
              <a:buFont typeface="Wingdings" pitchFamily="2" charset="2"/>
              <a:buChar char="§"/>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Text Placeholder 2"/>
          <p:cNvSpPr>
            <a:spLocks noGrp="1"/>
          </p:cNvSpPr>
          <p:nvPr>
            <p:ph type="body" idx="17" hasCustomPrompt="1"/>
          </p:nvPr>
        </p:nvSpPr>
        <p:spPr>
          <a:xfrm>
            <a:off x="6604000" y="1219200"/>
            <a:ext cx="5177536" cy="381000"/>
          </a:xfrm>
          <a:prstGeom prst="rect">
            <a:avLst/>
          </a:prstGeom>
        </p:spPr>
        <p:txBody>
          <a:bodyPr lIns="0" tIns="0" rIns="0" bIns="0" anchor="t" anchorCtr="0">
            <a:norm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content goes here</a:t>
            </a:r>
          </a:p>
        </p:txBody>
      </p:sp>
    </p:spTree>
    <p:extLst>
      <p:ext uri="{BB962C8B-B14F-4D97-AF65-F5344CB8AC3E}">
        <p14:creationId xmlns:p14="http://schemas.microsoft.com/office/powerpoint/2010/main" val="279568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with Identifi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241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p:txBody>
          <a:bodyPr/>
          <a:lstStyle/>
          <a:p>
            <a:r>
              <a:rPr lang="en-CA" dirty="0"/>
              <a:t>June 13, 2016 |  Presentation</a:t>
            </a:r>
          </a:p>
        </p:txBody>
      </p:sp>
      <p:sp>
        <p:nvSpPr>
          <p:cNvPr id="5" name="Picture Placeholder 19"/>
          <p:cNvSpPr>
            <a:spLocks noGrp="1"/>
          </p:cNvSpPr>
          <p:nvPr>
            <p:ph type="pic" sz="quarter" idx="20"/>
          </p:nvPr>
        </p:nvSpPr>
        <p:spPr>
          <a:xfrm>
            <a:off x="0" y="-8709"/>
            <a:ext cx="12192000" cy="663811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effectLst/>
        </p:spPr>
        <p:txBody>
          <a:bodyPr/>
          <a:lstStyle>
            <a:lvl1pPr>
              <a:defRPr sz="100"/>
            </a:lvl1pPr>
          </a:lstStyle>
          <a:p>
            <a:r>
              <a:rPr lang="en-US" dirty="0"/>
              <a:t>Click icon to add picture</a:t>
            </a:r>
            <a:endParaRPr lang="en-CA" dirty="0"/>
          </a:p>
        </p:txBody>
      </p:sp>
      <p:sp>
        <p:nvSpPr>
          <p:cNvPr id="6" name="Text Placeholder 15"/>
          <p:cNvSpPr>
            <a:spLocks noGrp="1"/>
          </p:cNvSpPr>
          <p:nvPr>
            <p:ph type="body" sz="quarter" idx="21" hasCustomPrompt="1"/>
          </p:nvPr>
        </p:nvSpPr>
        <p:spPr>
          <a:xfrm>
            <a:off x="2743200" y="152400"/>
            <a:ext cx="9144000" cy="685800"/>
          </a:xfrm>
          <a:prstGeom prst="rect">
            <a:avLst/>
          </a:prstGeom>
        </p:spPr>
        <p:txBody>
          <a:bodyPr/>
          <a:lstStyle>
            <a:lvl1pPr marL="3175" indent="-3175">
              <a:buNone/>
              <a:defRPr sz="800">
                <a:solidFill>
                  <a:schemeClr val="bg1"/>
                </a:solidFill>
              </a:defRPr>
            </a:lvl1pPr>
          </a:lstStyle>
          <a:p>
            <a:r>
              <a:rPr lang="en-US" sz="1200" dirty="0"/>
              <a:t>Change</a:t>
            </a:r>
            <a:r>
              <a:rPr lang="en-US" sz="1200" baseline="0" dirty="0"/>
              <a:t> the background image: right click on image &gt; </a:t>
            </a:r>
            <a:r>
              <a:rPr lang="en-US" sz="1200" b="1" baseline="0" dirty="0"/>
              <a:t>Bring to Front </a:t>
            </a:r>
            <a:r>
              <a:rPr lang="en-US" sz="1200" baseline="0" dirty="0"/>
              <a:t>– click on middle </a:t>
            </a:r>
            <a:r>
              <a:rPr lang="en-US" sz="1200" b="1" baseline="0" dirty="0"/>
              <a:t>icon Insert Picture from File </a:t>
            </a:r>
            <a:r>
              <a:rPr lang="en-US" sz="1200" baseline="0" dirty="0"/>
              <a:t>&gt; select a desire image &gt; right click on image &gt; </a:t>
            </a:r>
            <a:r>
              <a:rPr lang="en-US" sz="1200" b="1" baseline="0" dirty="0"/>
              <a:t>Send to Back</a:t>
            </a:r>
            <a:r>
              <a:rPr lang="en-US" sz="1200" baseline="0" dirty="0"/>
              <a:t>. </a:t>
            </a:r>
          </a:p>
          <a:p>
            <a:r>
              <a:rPr lang="en-US" sz="1200" baseline="0" dirty="0"/>
              <a:t>Please </a:t>
            </a:r>
            <a:r>
              <a:rPr lang="en-US" sz="1200" b="1" baseline="0" dirty="0"/>
              <a:t>do not</a:t>
            </a:r>
            <a:r>
              <a:rPr lang="en-US" sz="1200" baseline="0" dirty="0"/>
              <a:t> move or change size of the Calgary logo!</a:t>
            </a:r>
            <a:endParaRPr lang="en-CA" sz="1200" dirty="0"/>
          </a:p>
        </p:txBody>
      </p:sp>
      <p:sp>
        <p:nvSpPr>
          <p:cNvPr id="7" name="Text Placeholder 7"/>
          <p:cNvSpPr>
            <a:spLocks noGrp="1"/>
          </p:cNvSpPr>
          <p:nvPr>
            <p:ph type="body" sz="quarter" idx="18"/>
          </p:nvPr>
        </p:nvSpPr>
        <p:spPr>
          <a:xfrm>
            <a:off x="402336" y="-8710"/>
            <a:ext cx="2145792" cy="76809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
        <p:nvSpPr>
          <p:cNvPr id="8" name="Text Placeholder 12"/>
          <p:cNvSpPr>
            <a:spLocks noGrp="1"/>
          </p:cNvSpPr>
          <p:nvPr>
            <p:ph type="body" sz="quarter" idx="19"/>
          </p:nvPr>
        </p:nvSpPr>
        <p:spPr>
          <a:xfrm>
            <a:off x="0" y="4648200"/>
            <a:ext cx="12192000" cy="1984248"/>
          </a:xfrm>
          <a:prstGeom prst="rect">
            <a:avLst/>
          </a:prstGeom>
          <a:solidFill>
            <a:schemeClr val="accent1"/>
          </a:solidFill>
        </p:spPr>
        <p:txBody>
          <a:bodyPr/>
          <a:lstStyle>
            <a:lvl1pPr>
              <a:buNone/>
              <a:defRPr sz="400">
                <a:solidFill>
                  <a:schemeClr val="accent1"/>
                </a:solidFill>
              </a:defRPr>
            </a:lvl1pPr>
          </a:lstStyle>
          <a:p>
            <a:pPr lvl="0"/>
            <a:r>
              <a:rPr lang="en-US"/>
              <a:t>Click to edit Master text styles</a:t>
            </a:r>
          </a:p>
        </p:txBody>
      </p:sp>
      <p:sp>
        <p:nvSpPr>
          <p:cNvPr id="9" name="Title 1"/>
          <p:cNvSpPr>
            <a:spLocks noGrp="1"/>
          </p:cNvSpPr>
          <p:nvPr>
            <p:ph type="ctrTitle" hasCustomPrompt="1"/>
          </p:nvPr>
        </p:nvSpPr>
        <p:spPr bwMode="white">
          <a:xfrm>
            <a:off x="2032000" y="5029200"/>
            <a:ext cx="9652000" cy="1371600"/>
          </a:xfrm>
        </p:spPr>
        <p:txBody>
          <a:bodyPr lIns="0" tIns="0" rIns="91440" bIns="0" anchor="t" anchorCtr="0">
            <a:noAutofit/>
          </a:bodyPr>
          <a:lstStyle>
            <a:lvl1pPr algn="l">
              <a:defRPr sz="2800" b="0" baseline="0">
                <a:solidFill>
                  <a:schemeClr val="bg1"/>
                </a:solidFill>
              </a:defRPr>
            </a:lvl1pPr>
          </a:lstStyle>
          <a:p>
            <a:r>
              <a:rPr lang="en-US" dirty="0"/>
              <a:t>Type title of presentation</a:t>
            </a:r>
            <a:endParaRPr lang="en-CA" dirty="0"/>
          </a:p>
        </p:txBody>
      </p:sp>
      <p:sp>
        <p:nvSpPr>
          <p:cNvPr id="10" name="Subtitle 2"/>
          <p:cNvSpPr>
            <a:spLocks noGrp="1"/>
          </p:cNvSpPr>
          <p:nvPr>
            <p:ph type="subTitle" idx="1" hasCustomPrompt="1"/>
          </p:nvPr>
        </p:nvSpPr>
        <p:spPr bwMode="white">
          <a:xfrm>
            <a:off x="2032000" y="5468112"/>
            <a:ext cx="9652000" cy="990600"/>
          </a:xfrm>
          <a:prstGeom prst="rect">
            <a:avLst/>
          </a:prstGeom>
        </p:spPr>
        <p:txBody>
          <a:bodyPr lIns="0" tIns="0" rIns="0" bIns="91440">
            <a:noAutofit/>
          </a:bodyPr>
          <a:lstStyle>
            <a:lvl1pPr marL="0" indent="0" algn="l">
              <a:buNone/>
              <a:defRPr sz="200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Type subtitle of presentation here</a:t>
            </a:r>
            <a:endParaRPr lang="en-CA" dirty="0"/>
          </a:p>
        </p:txBody>
      </p:sp>
    </p:spTree>
    <p:extLst>
      <p:ext uri="{BB962C8B-B14F-4D97-AF65-F5344CB8AC3E}">
        <p14:creationId xmlns:p14="http://schemas.microsoft.com/office/powerpoint/2010/main" val="31394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a:xfrm>
            <a:off x="406398" y="6629400"/>
            <a:ext cx="9956801" cy="228600"/>
          </a:xfrm>
          <a:prstGeom prst="rect">
            <a:avLst/>
          </a:prstGeom>
        </p:spPr>
        <p:txBody>
          <a:bodyPr/>
          <a:lstStyle/>
          <a:p>
            <a:endParaRPr lang="en-CA" dirty="0"/>
          </a:p>
        </p:txBody>
      </p:sp>
      <p:sp>
        <p:nvSpPr>
          <p:cNvPr id="5" name="Picture Placeholder 19"/>
          <p:cNvSpPr>
            <a:spLocks noGrp="1"/>
          </p:cNvSpPr>
          <p:nvPr>
            <p:ph type="pic" sz="quarter" idx="20"/>
          </p:nvPr>
        </p:nvSpPr>
        <p:spPr>
          <a:xfrm>
            <a:off x="0" y="-8709"/>
            <a:ext cx="12192000" cy="6638109"/>
          </a:xfrm>
          <a:prstGeom prst="rect">
            <a:avLst/>
          </a:prstGeom>
          <a:blipFill dpi="0" rotWithShape="1">
            <a:blip r:embed="rId2" cstate="screen"/>
            <a:srcRect/>
            <a:stretch>
              <a:fillRect l="-9000" r="-4000"/>
            </a:stretch>
          </a:blipFill>
          <a:effectLst/>
        </p:spPr>
        <p:txBody>
          <a:bodyPr/>
          <a:lstStyle>
            <a:lvl1pPr>
              <a:defRPr sz="100"/>
            </a:lvl1pPr>
          </a:lstStyle>
          <a:p>
            <a:r>
              <a:rPr lang="en-US" dirty="0"/>
              <a:t>Drag picture to placeholder or click icon to add</a:t>
            </a:r>
            <a:endParaRPr lang="en-CA" dirty="0"/>
          </a:p>
        </p:txBody>
      </p:sp>
      <p:sp>
        <p:nvSpPr>
          <p:cNvPr id="6" name="Text Placeholder 12"/>
          <p:cNvSpPr>
            <a:spLocks noGrp="1"/>
          </p:cNvSpPr>
          <p:nvPr>
            <p:ph type="body" sz="quarter" idx="19"/>
          </p:nvPr>
        </p:nvSpPr>
        <p:spPr>
          <a:xfrm>
            <a:off x="0" y="2435352"/>
            <a:ext cx="12192000" cy="1984248"/>
          </a:xfrm>
          <a:prstGeom prst="rect">
            <a:avLst/>
          </a:prstGeom>
          <a:solidFill>
            <a:schemeClr val="accent1"/>
          </a:solidFill>
        </p:spPr>
        <p:txBody>
          <a:bodyPr/>
          <a:lstStyle>
            <a:lvl1pPr>
              <a:buNone/>
              <a:defRPr sz="400">
                <a:solidFill>
                  <a:schemeClr val="accent1"/>
                </a:solidFill>
              </a:defRPr>
            </a:lvl1pPr>
          </a:lstStyle>
          <a:p>
            <a:pPr lvl="0"/>
            <a:r>
              <a:rPr lang="en-US"/>
              <a:t>Click to edit Master text styles</a:t>
            </a:r>
          </a:p>
        </p:txBody>
      </p:sp>
      <p:sp>
        <p:nvSpPr>
          <p:cNvPr id="7" name="Title 1"/>
          <p:cNvSpPr>
            <a:spLocks noGrp="1"/>
          </p:cNvSpPr>
          <p:nvPr>
            <p:ph type="ctrTitle" hasCustomPrompt="1"/>
          </p:nvPr>
        </p:nvSpPr>
        <p:spPr bwMode="white">
          <a:xfrm>
            <a:off x="2032000" y="2743200"/>
            <a:ext cx="9652000" cy="1371600"/>
          </a:xfrm>
        </p:spPr>
        <p:txBody>
          <a:bodyPr lIns="0" tIns="0" rIns="91440" bIns="0" anchor="t" anchorCtr="0">
            <a:noAutofit/>
          </a:bodyPr>
          <a:lstStyle>
            <a:lvl1pPr algn="l">
              <a:defRPr sz="2800" b="0" baseline="0">
                <a:solidFill>
                  <a:schemeClr val="bg1"/>
                </a:solidFill>
              </a:defRPr>
            </a:lvl1pPr>
          </a:lstStyle>
          <a:p>
            <a:r>
              <a:rPr lang="en-US" dirty="0"/>
              <a:t>Type title of presentation</a:t>
            </a:r>
            <a:endParaRPr lang="en-CA" dirty="0"/>
          </a:p>
        </p:txBody>
      </p:sp>
      <p:sp>
        <p:nvSpPr>
          <p:cNvPr id="8" name="Subtitle 2"/>
          <p:cNvSpPr>
            <a:spLocks noGrp="1"/>
          </p:cNvSpPr>
          <p:nvPr>
            <p:ph type="subTitle" idx="1" hasCustomPrompt="1"/>
          </p:nvPr>
        </p:nvSpPr>
        <p:spPr bwMode="white">
          <a:xfrm>
            <a:off x="2032000" y="3182112"/>
            <a:ext cx="9652000" cy="990600"/>
          </a:xfrm>
          <a:prstGeom prst="rect">
            <a:avLst/>
          </a:prstGeom>
        </p:spPr>
        <p:txBody>
          <a:bodyPr lIns="0" tIns="0" rIns="0" bIns="91440">
            <a:noAutofit/>
          </a:bodyPr>
          <a:lstStyle>
            <a:lvl1pPr marL="0" indent="0" algn="l">
              <a:buNone/>
              <a:defRPr sz="200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Type subtitle of presentation here</a:t>
            </a:r>
            <a:endParaRPr lang="en-CA" dirty="0"/>
          </a:p>
        </p:txBody>
      </p:sp>
      <p:sp>
        <p:nvSpPr>
          <p:cNvPr id="9" name="Text Placeholder 15"/>
          <p:cNvSpPr>
            <a:spLocks noGrp="1"/>
          </p:cNvSpPr>
          <p:nvPr>
            <p:ph type="body" sz="quarter" idx="21" hasCustomPrompt="1"/>
          </p:nvPr>
        </p:nvSpPr>
        <p:spPr>
          <a:xfrm>
            <a:off x="2743200" y="152400"/>
            <a:ext cx="9144000" cy="685800"/>
          </a:xfrm>
          <a:prstGeom prst="rect">
            <a:avLst/>
          </a:prstGeom>
        </p:spPr>
        <p:txBody>
          <a:bodyPr/>
          <a:lstStyle>
            <a:lvl1pPr marL="3175" indent="-3175">
              <a:buNone/>
              <a:defRPr sz="800">
                <a:solidFill>
                  <a:schemeClr val="bg1"/>
                </a:solidFill>
              </a:defRPr>
            </a:lvl1pPr>
          </a:lstStyle>
          <a:p>
            <a:r>
              <a:rPr lang="en-US" sz="1200" dirty="0"/>
              <a:t>Change</a:t>
            </a:r>
            <a:r>
              <a:rPr lang="en-US" sz="1200" baseline="0" dirty="0"/>
              <a:t> the background image: right click on image &gt; </a:t>
            </a:r>
            <a:r>
              <a:rPr lang="en-US" sz="1200" b="1" baseline="0" dirty="0"/>
              <a:t>Bring to Front </a:t>
            </a:r>
            <a:r>
              <a:rPr lang="en-US" sz="1200" baseline="0" dirty="0"/>
              <a:t>– click on middle </a:t>
            </a:r>
            <a:r>
              <a:rPr lang="en-US" sz="1200" b="1" baseline="0" dirty="0"/>
              <a:t>icon Insert Picture from File </a:t>
            </a:r>
            <a:r>
              <a:rPr lang="en-US" sz="1200" baseline="0" dirty="0"/>
              <a:t>&gt; select a desire image &gt; right click on image &gt; </a:t>
            </a:r>
            <a:r>
              <a:rPr lang="en-US" sz="1200" b="1" baseline="0" dirty="0"/>
              <a:t>Send to Back</a:t>
            </a:r>
            <a:r>
              <a:rPr lang="en-US" sz="1200" baseline="0" dirty="0"/>
              <a:t>. </a:t>
            </a:r>
          </a:p>
          <a:p>
            <a:r>
              <a:rPr lang="en-US" sz="1200" baseline="0" dirty="0"/>
              <a:t>Please </a:t>
            </a:r>
            <a:r>
              <a:rPr lang="en-US" sz="1200" b="1" baseline="0" dirty="0"/>
              <a:t>do not</a:t>
            </a:r>
            <a:r>
              <a:rPr lang="en-US" sz="1200" baseline="0" dirty="0"/>
              <a:t> move or change size of the Calgary logo!</a:t>
            </a:r>
            <a:endParaRPr lang="en-CA" sz="1200" dirty="0"/>
          </a:p>
        </p:txBody>
      </p:sp>
      <p:pic>
        <p:nvPicPr>
          <p:cNvPr id="11" name="Picture 10" descr="COC_L2_CMYK.jpg">
            <a:extLst>
              <a:ext uri="{FF2B5EF4-FFF2-40B4-BE49-F238E27FC236}">
                <a16:creationId xmlns:a16="http://schemas.microsoft.com/office/drawing/2014/main" id="{292D01C9-C2CC-4C8C-AFD4-C9EFA49587FB}"/>
              </a:ext>
            </a:extLst>
          </p:cNvPr>
          <p:cNvPicPr>
            <a:picLocks/>
          </p:cNvPicPr>
          <p:nvPr userDrawn="1"/>
        </p:nvPicPr>
        <p:blipFill>
          <a:blip r:embed="rId3" cstate="screen"/>
          <a:stretch>
            <a:fillRect/>
          </a:stretch>
        </p:blipFill>
        <p:spPr>
          <a:xfrm>
            <a:off x="406399" y="0"/>
            <a:ext cx="1574801" cy="759206"/>
          </a:xfrm>
          <a:prstGeom prst="rect">
            <a:avLst/>
          </a:prstGeom>
          <a:blipFill>
            <a:blip r:embed="rId4" cstate="screen"/>
            <a:stretch>
              <a:fillRect/>
            </a:stretch>
          </a:blipFill>
        </p:spPr>
      </p:pic>
    </p:spTree>
    <p:extLst>
      <p:ext uri="{BB962C8B-B14F-4D97-AF65-F5344CB8AC3E}">
        <p14:creationId xmlns:p14="http://schemas.microsoft.com/office/powerpoint/2010/main" val="2718336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a:xfrm>
            <a:off x="406398" y="6629400"/>
            <a:ext cx="9956801" cy="228600"/>
          </a:xfrm>
          <a:prstGeom prst="rect">
            <a:avLst/>
          </a:prstGeom>
        </p:spPr>
        <p:txBody>
          <a:bodyPr/>
          <a:lstStyle/>
          <a:p>
            <a:endParaRPr lang="en-CA" dirty="0"/>
          </a:p>
        </p:txBody>
      </p:sp>
      <p:sp>
        <p:nvSpPr>
          <p:cNvPr id="5" name="Picture Placeholder 19"/>
          <p:cNvSpPr>
            <a:spLocks noGrp="1"/>
          </p:cNvSpPr>
          <p:nvPr>
            <p:ph type="pic" sz="quarter" idx="20"/>
          </p:nvPr>
        </p:nvSpPr>
        <p:spPr>
          <a:xfrm>
            <a:off x="0" y="-8709"/>
            <a:ext cx="12192000" cy="6638110"/>
          </a:xfrm>
          <a:prstGeom prst="rect">
            <a:avLst/>
          </a:prstGeom>
          <a:blipFill dpi="0" rotWithShape="1">
            <a:blip r:embed="rId2" cstate="screen"/>
            <a:srcRect/>
            <a:stretch>
              <a:fillRect l="-9000" r="-4000"/>
            </a:stretch>
          </a:blipFill>
          <a:effectLst/>
        </p:spPr>
        <p:txBody>
          <a:bodyPr/>
          <a:lstStyle>
            <a:lvl1pPr>
              <a:defRPr sz="100"/>
            </a:lvl1pPr>
          </a:lstStyle>
          <a:p>
            <a:r>
              <a:rPr lang="en-US" dirty="0"/>
              <a:t>Drag picture to placeholder or click icon to add</a:t>
            </a:r>
            <a:endParaRPr lang="en-CA" dirty="0"/>
          </a:p>
        </p:txBody>
      </p:sp>
      <p:sp>
        <p:nvSpPr>
          <p:cNvPr id="6" name="Text Placeholder 15"/>
          <p:cNvSpPr>
            <a:spLocks noGrp="1"/>
          </p:cNvSpPr>
          <p:nvPr>
            <p:ph type="body" sz="quarter" idx="21" hasCustomPrompt="1"/>
          </p:nvPr>
        </p:nvSpPr>
        <p:spPr>
          <a:xfrm>
            <a:off x="2743200" y="152400"/>
            <a:ext cx="9144000" cy="685800"/>
          </a:xfrm>
          <a:prstGeom prst="rect">
            <a:avLst/>
          </a:prstGeom>
        </p:spPr>
        <p:txBody>
          <a:bodyPr/>
          <a:lstStyle>
            <a:lvl1pPr marL="3175" indent="-3175">
              <a:buNone/>
              <a:defRPr sz="800">
                <a:solidFill>
                  <a:schemeClr val="bg1"/>
                </a:solidFill>
              </a:defRPr>
            </a:lvl1pPr>
          </a:lstStyle>
          <a:p>
            <a:r>
              <a:rPr lang="en-US" sz="1200" dirty="0"/>
              <a:t>Change</a:t>
            </a:r>
            <a:r>
              <a:rPr lang="en-US" sz="1200" baseline="0" dirty="0"/>
              <a:t> the background image: right click on image &gt; </a:t>
            </a:r>
            <a:r>
              <a:rPr lang="en-US" sz="1200" b="1" baseline="0" dirty="0"/>
              <a:t>Bring to Front </a:t>
            </a:r>
            <a:r>
              <a:rPr lang="en-US" sz="1200" baseline="0" dirty="0"/>
              <a:t>– click on middle </a:t>
            </a:r>
            <a:r>
              <a:rPr lang="en-US" sz="1200" b="1" baseline="0" dirty="0"/>
              <a:t>icon Insert Picture from File </a:t>
            </a:r>
            <a:r>
              <a:rPr lang="en-US" sz="1200" baseline="0" dirty="0"/>
              <a:t>&gt; select a desire image &gt; right click on image &gt; </a:t>
            </a:r>
            <a:r>
              <a:rPr lang="en-US" sz="1200" b="1" baseline="0" dirty="0"/>
              <a:t>Send to Back</a:t>
            </a:r>
            <a:r>
              <a:rPr lang="en-US" sz="1200" baseline="0" dirty="0"/>
              <a:t>. </a:t>
            </a:r>
          </a:p>
          <a:p>
            <a:r>
              <a:rPr lang="en-US" sz="1200" baseline="0" dirty="0"/>
              <a:t>Please </a:t>
            </a:r>
            <a:r>
              <a:rPr lang="en-US" sz="1200" b="1" baseline="0" dirty="0"/>
              <a:t>do not</a:t>
            </a:r>
            <a:r>
              <a:rPr lang="en-US" sz="1200" baseline="0" dirty="0"/>
              <a:t> move or change size of the Calgary logo!</a:t>
            </a:r>
            <a:endParaRPr lang="en-CA" sz="1200" dirty="0"/>
          </a:p>
        </p:txBody>
      </p:sp>
      <p:sp>
        <p:nvSpPr>
          <p:cNvPr id="8" name="Text Placeholder 12"/>
          <p:cNvSpPr>
            <a:spLocks noGrp="1"/>
          </p:cNvSpPr>
          <p:nvPr>
            <p:ph type="body" sz="quarter" idx="19"/>
          </p:nvPr>
        </p:nvSpPr>
        <p:spPr>
          <a:xfrm>
            <a:off x="0" y="4648200"/>
            <a:ext cx="12192000" cy="1984248"/>
          </a:xfrm>
          <a:prstGeom prst="rect">
            <a:avLst/>
          </a:prstGeom>
          <a:solidFill>
            <a:schemeClr val="accent1"/>
          </a:solidFill>
        </p:spPr>
        <p:txBody>
          <a:bodyPr/>
          <a:lstStyle>
            <a:lvl1pPr>
              <a:buNone/>
              <a:defRPr sz="400">
                <a:solidFill>
                  <a:schemeClr val="accent1"/>
                </a:solidFill>
              </a:defRPr>
            </a:lvl1pPr>
          </a:lstStyle>
          <a:p>
            <a:pPr lvl="0"/>
            <a:r>
              <a:rPr lang="en-US"/>
              <a:t>Click to edit Master text styles</a:t>
            </a:r>
          </a:p>
        </p:txBody>
      </p:sp>
      <p:sp>
        <p:nvSpPr>
          <p:cNvPr id="9" name="Title 1"/>
          <p:cNvSpPr>
            <a:spLocks noGrp="1"/>
          </p:cNvSpPr>
          <p:nvPr>
            <p:ph type="ctrTitle" hasCustomPrompt="1"/>
          </p:nvPr>
        </p:nvSpPr>
        <p:spPr bwMode="white">
          <a:xfrm>
            <a:off x="2032000" y="5029200"/>
            <a:ext cx="9652000" cy="1371600"/>
          </a:xfrm>
        </p:spPr>
        <p:txBody>
          <a:bodyPr lIns="0" tIns="0" rIns="91440" bIns="0" anchor="t" anchorCtr="0">
            <a:noAutofit/>
          </a:bodyPr>
          <a:lstStyle>
            <a:lvl1pPr algn="l">
              <a:defRPr sz="2800" b="0" baseline="0">
                <a:solidFill>
                  <a:schemeClr val="bg1"/>
                </a:solidFill>
              </a:defRPr>
            </a:lvl1pPr>
          </a:lstStyle>
          <a:p>
            <a:r>
              <a:rPr lang="en-US" dirty="0"/>
              <a:t>Type title of presentation</a:t>
            </a:r>
            <a:endParaRPr lang="en-CA" dirty="0"/>
          </a:p>
        </p:txBody>
      </p:sp>
      <p:sp>
        <p:nvSpPr>
          <p:cNvPr id="10" name="Subtitle 2"/>
          <p:cNvSpPr>
            <a:spLocks noGrp="1"/>
          </p:cNvSpPr>
          <p:nvPr>
            <p:ph type="subTitle" idx="1" hasCustomPrompt="1"/>
          </p:nvPr>
        </p:nvSpPr>
        <p:spPr bwMode="white">
          <a:xfrm>
            <a:off x="2032000" y="5468112"/>
            <a:ext cx="9652000" cy="990600"/>
          </a:xfrm>
          <a:prstGeom prst="rect">
            <a:avLst/>
          </a:prstGeom>
        </p:spPr>
        <p:txBody>
          <a:bodyPr lIns="0" tIns="0" rIns="0" bIns="91440">
            <a:noAutofit/>
          </a:bodyPr>
          <a:lstStyle>
            <a:lvl1pPr marL="0" indent="0" algn="l">
              <a:buNone/>
              <a:defRPr sz="200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Type subtitle of presentation here</a:t>
            </a:r>
            <a:endParaRPr lang="en-CA" dirty="0"/>
          </a:p>
        </p:txBody>
      </p:sp>
      <p:pic>
        <p:nvPicPr>
          <p:cNvPr id="11" name="Picture 10" descr="COC_L2_CMYK.jpg">
            <a:extLst>
              <a:ext uri="{FF2B5EF4-FFF2-40B4-BE49-F238E27FC236}">
                <a16:creationId xmlns:a16="http://schemas.microsoft.com/office/drawing/2014/main" id="{C8EDC227-E646-4BF3-BE7E-559B60C55CAE}"/>
              </a:ext>
            </a:extLst>
          </p:cNvPr>
          <p:cNvPicPr>
            <a:picLocks/>
          </p:cNvPicPr>
          <p:nvPr userDrawn="1"/>
        </p:nvPicPr>
        <p:blipFill>
          <a:blip r:embed="rId3" cstate="screen"/>
          <a:stretch>
            <a:fillRect/>
          </a:stretch>
        </p:blipFill>
        <p:spPr>
          <a:xfrm>
            <a:off x="406399" y="0"/>
            <a:ext cx="1574801" cy="759206"/>
          </a:xfrm>
          <a:prstGeom prst="rect">
            <a:avLst/>
          </a:prstGeom>
          <a:blipFill>
            <a:blip r:embed="rId4" cstate="screen"/>
            <a:stretch>
              <a:fillRect/>
            </a:stretch>
          </a:blipFill>
        </p:spPr>
      </p:pic>
    </p:spTree>
    <p:extLst>
      <p:ext uri="{BB962C8B-B14F-4D97-AF65-F5344CB8AC3E}">
        <p14:creationId xmlns:p14="http://schemas.microsoft.com/office/powerpoint/2010/main" val="1195243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5" name="Picture Placeholder 19"/>
          <p:cNvSpPr>
            <a:spLocks noGrp="1"/>
          </p:cNvSpPr>
          <p:nvPr>
            <p:ph type="pic" sz="quarter" idx="20"/>
          </p:nvPr>
        </p:nvSpPr>
        <p:spPr>
          <a:xfrm>
            <a:off x="0" y="-8709"/>
            <a:ext cx="12192000" cy="6638110"/>
          </a:xfrm>
          <a:prstGeom prst="rect">
            <a:avLst/>
          </a:prstGeom>
          <a:blipFill dpi="0" rotWithShape="1">
            <a:blip r:embed="rId2" cstate="screen"/>
            <a:srcRect/>
            <a:stretch>
              <a:fillRect l="-9000" r="-4000"/>
            </a:stretch>
          </a:blipFill>
          <a:effectLst/>
        </p:spPr>
        <p:txBody>
          <a:bodyPr/>
          <a:lstStyle>
            <a:lvl1pPr>
              <a:defRPr sz="100"/>
            </a:lvl1pPr>
          </a:lstStyle>
          <a:p>
            <a:r>
              <a:rPr lang="en-US" dirty="0"/>
              <a:t>Drag picture to placeholder or click icon to add</a:t>
            </a:r>
            <a:endParaRPr lang="en-CA" dirty="0"/>
          </a:p>
        </p:txBody>
      </p:sp>
      <p:sp>
        <p:nvSpPr>
          <p:cNvPr id="6" name="Text Placeholder 15"/>
          <p:cNvSpPr>
            <a:spLocks noGrp="1"/>
          </p:cNvSpPr>
          <p:nvPr>
            <p:ph type="body" sz="quarter" idx="21" hasCustomPrompt="1"/>
          </p:nvPr>
        </p:nvSpPr>
        <p:spPr>
          <a:xfrm>
            <a:off x="2743200" y="152400"/>
            <a:ext cx="9144000" cy="685800"/>
          </a:xfrm>
          <a:prstGeom prst="rect">
            <a:avLst/>
          </a:prstGeom>
        </p:spPr>
        <p:txBody>
          <a:bodyPr/>
          <a:lstStyle>
            <a:lvl1pPr marL="3175" indent="-3175">
              <a:buNone/>
              <a:defRPr sz="800">
                <a:solidFill>
                  <a:schemeClr val="bg1"/>
                </a:solidFill>
              </a:defRPr>
            </a:lvl1pPr>
          </a:lstStyle>
          <a:p>
            <a:r>
              <a:rPr lang="en-US" sz="1200" dirty="0"/>
              <a:t>Change</a:t>
            </a:r>
            <a:r>
              <a:rPr lang="en-US" sz="1200" baseline="0" dirty="0"/>
              <a:t> the background image: right click on image &gt; </a:t>
            </a:r>
            <a:r>
              <a:rPr lang="en-US" sz="1200" b="1" baseline="0" dirty="0"/>
              <a:t>Bring to Front </a:t>
            </a:r>
            <a:r>
              <a:rPr lang="en-US" sz="1200" baseline="0" dirty="0"/>
              <a:t>– click on middle </a:t>
            </a:r>
            <a:r>
              <a:rPr lang="en-US" sz="1200" b="1" baseline="0" dirty="0"/>
              <a:t>icon Insert Picture from File </a:t>
            </a:r>
            <a:r>
              <a:rPr lang="en-US" sz="1200" baseline="0" dirty="0"/>
              <a:t>&gt; select a desire image &gt; right click on image &gt; </a:t>
            </a:r>
            <a:r>
              <a:rPr lang="en-US" sz="1200" b="1" baseline="0" dirty="0"/>
              <a:t>Send to Back</a:t>
            </a:r>
            <a:r>
              <a:rPr lang="en-US" sz="1200" baseline="0" dirty="0"/>
              <a:t>. </a:t>
            </a:r>
          </a:p>
          <a:p>
            <a:r>
              <a:rPr lang="en-US" sz="1200" baseline="0" dirty="0"/>
              <a:t>Please </a:t>
            </a:r>
            <a:r>
              <a:rPr lang="en-US" sz="1200" b="1" baseline="0" dirty="0"/>
              <a:t>do not</a:t>
            </a:r>
            <a:r>
              <a:rPr lang="en-US" sz="1200" baseline="0" dirty="0"/>
              <a:t> move or change size of the Calgary logo!</a:t>
            </a:r>
            <a:endParaRPr lang="en-CA" sz="1200" dirty="0"/>
          </a:p>
        </p:txBody>
      </p:sp>
      <p:sp>
        <p:nvSpPr>
          <p:cNvPr id="8" name="Text Placeholder 12"/>
          <p:cNvSpPr>
            <a:spLocks noGrp="1"/>
          </p:cNvSpPr>
          <p:nvPr>
            <p:ph type="body" sz="quarter" idx="19"/>
          </p:nvPr>
        </p:nvSpPr>
        <p:spPr>
          <a:xfrm>
            <a:off x="0" y="4648200"/>
            <a:ext cx="12192000" cy="1984248"/>
          </a:xfrm>
          <a:prstGeom prst="rect">
            <a:avLst/>
          </a:prstGeom>
          <a:solidFill>
            <a:schemeClr val="tx1"/>
          </a:solidFill>
        </p:spPr>
        <p:txBody>
          <a:bodyPr/>
          <a:lstStyle>
            <a:lvl1pPr>
              <a:buNone/>
              <a:defRPr sz="400">
                <a:solidFill>
                  <a:schemeClr val="accent1"/>
                </a:solidFill>
              </a:defRPr>
            </a:lvl1pPr>
          </a:lstStyle>
          <a:p>
            <a:pPr lvl="0"/>
            <a:r>
              <a:rPr lang="en-US"/>
              <a:t>Click to edit Master text styles</a:t>
            </a:r>
          </a:p>
        </p:txBody>
      </p:sp>
      <p:sp>
        <p:nvSpPr>
          <p:cNvPr id="9" name="Title 1"/>
          <p:cNvSpPr>
            <a:spLocks noGrp="1"/>
          </p:cNvSpPr>
          <p:nvPr>
            <p:ph type="ctrTitle" hasCustomPrompt="1"/>
          </p:nvPr>
        </p:nvSpPr>
        <p:spPr bwMode="white">
          <a:xfrm>
            <a:off x="2032000" y="5029200"/>
            <a:ext cx="9652000" cy="1371600"/>
          </a:xfrm>
        </p:spPr>
        <p:txBody>
          <a:bodyPr lIns="0" tIns="0" rIns="91440" bIns="0" anchor="t" anchorCtr="0">
            <a:noAutofit/>
          </a:bodyPr>
          <a:lstStyle>
            <a:lvl1pPr algn="l">
              <a:defRPr sz="2800" b="0" baseline="0">
                <a:solidFill>
                  <a:schemeClr val="bg1"/>
                </a:solidFill>
              </a:defRPr>
            </a:lvl1pPr>
          </a:lstStyle>
          <a:p>
            <a:r>
              <a:rPr lang="en-US" dirty="0"/>
              <a:t>Type title of presentation</a:t>
            </a:r>
            <a:endParaRPr lang="en-CA" dirty="0"/>
          </a:p>
        </p:txBody>
      </p:sp>
      <p:sp>
        <p:nvSpPr>
          <p:cNvPr id="10" name="Subtitle 2"/>
          <p:cNvSpPr>
            <a:spLocks noGrp="1"/>
          </p:cNvSpPr>
          <p:nvPr>
            <p:ph type="subTitle" idx="1" hasCustomPrompt="1"/>
          </p:nvPr>
        </p:nvSpPr>
        <p:spPr bwMode="white">
          <a:xfrm>
            <a:off x="2032000" y="5468112"/>
            <a:ext cx="9652000" cy="990600"/>
          </a:xfrm>
          <a:prstGeom prst="rect">
            <a:avLst/>
          </a:prstGeom>
        </p:spPr>
        <p:txBody>
          <a:bodyPr lIns="0" tIns="0" rIns="0" bIns="91440">
            <a:noAutofit/>
          </a:bodyPr>
          <a:lstStyle>
            <a:lvl1pPr marL="0" indent="0" algn="l">
              <a:buNone/>
              <a:defRPr sz="200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Type subtitle of presentation here</a:t>
            </a:r>
            <a:endParaRPr lang="en-CA" dirty="0"/>
          </a:p>
        </p:txBody>
      </p:sp>
      <p:pic>
        <p:nvPicPr>
          <p:cNvPr id="11" name="Picture 10" descr="COC_L2_CMYK.jpg">
            <a:extLst>
              <a:ext uri="{FF2B5EF4-FFF2-40B4-BE49-F238E27FC236}">
                <a16:creationId xmlns:a16="http://schemas.microsoft.com/office/drawing/2014/main" id="{4BEC5332-BCCF-4020-8C81-B932DE75AB41}"/>
              </a:ext>
            </a:extLst>
          </p:cNvPr>
          <p:cNvPicPr>
            <a:picLocks/>
          </p:cNvPicPr>
          <p:nvPr userDrawn="1"/>
        </p:nvPicPr>
        <p:blipFill>
          <a:blip r:embed="rId3" cstate="screen"/>
          <a:stretch>
            <a:fillRect/>
          </a:stretch>
        </p:blipFill>
        <p:spPr>
          <a:xfrm>
            <a:off x="406399" y="0"/>
            <a:ext cx="1574801" cy="759206"/>
          </a:xfrm>
          <a:prstGeom prst="rect">
            <a:avLst/>
          </a:prstGeom>
          <a:blipFill>
            <a:blip r:embed="rId4" cstate="screen"/>
            <a:stretch>
              <a:fillRect/>
            </a:stretch>
          </a:blipFill>
        </p:spPr>
      </p:pic>
    </p:spTree>
    <p:extLst>
      <p:ext uri="{BB962C8B-B14F-4D97-AF65-F5344CB8AC3E}">
        <p14:creationId xmlns:p14="http://schemas.microsoft.com/office/powerpoint/2010/main" val="1076306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dirty="0"/>
          </a:p>
        </p:txBody>
      </p:sp>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5" name="Content Placeholder 11"/>
          <p:cNvSpPr>
            <a:spLocks noGrp="1"/>
          </p:cNvSpPr>
          <p:nvPr>
            <p:ph sz="quarter" idx="17"/>
          </p:nvPr>
        </p:nvSpPr>
        <p:spPr>
          <a:xfrm>
            <a:off x="2391952" y="1828800"/>
            <a:ext cx="9393648" cy="4191000"/>
          </a:xfrm>
          <a:prstGeom prst="rect">
            <a:avLst/>
          </a:prstGeom>
        </p:spPr>
        <p:txBody>
          <a:bodyPr/>
          <a:lstStyle>
            <a:lvl1pPr marL="400050" indent="-400050">
              <a:lnSpc>
                <a:spcPct val="113000"/>
              </a:lnSpc>
              <a:buFont typeface="+mj-lt"/>
              <a:buAutoNum type="romanUcPeriod"/>
              <a:defRPr sz="2000">
                <a:solidFill>
                  <a:srgbClr val="000000"/>
                </a:solidFill>
              </a:defRPr>
            </a:lvl1pPr>
            <a:lvl2pPr marL="804863" indent="-402336">
              <a:lnSpc>
                <a:spcPct val="113000"/>
              </a:lnSpc>
              <a:buFont typeface="+mj-lt"/>
              <a:buAutoNum type="romanLcPeriod"/>
              <a:defRPr sz="2000">
                <a:solidFill>
                  <a:srgbClr val="000000"/>
                </a:solidFill>
              </a:defRPr>
            </a:lvl2pPr>
            <a:lvl3pPr marL="1143000" indent="-402336">
              <a:lnSpc>
                <a:spcPct val="113000"/>
              </a:lnSpc>
              <a:buFont typeface="Wingdings" pitchFamily="2" charset="2"/>
              <a:buChar char="§"/>
              <a:defRPr sz="2000">
                <a:solidFill>
                  <a:srgbClr val="000000"/>
                </a:solidFill>
              </a:defRPr>
            </a:lvl3pPr>
            <a:lvl4pPr marL="1600200" indent="-402336">
              <a:lnSpc>
                <a:spcPct val="113000"/>
              </a:lnSpc>
              <a:defRPr sz="2000">
                <a:solidFill>
                  <a:srgbClr val="000000"/>
                </a:solidFill>
              </a:defRPr>
            </a:lvl4pPr>
            <a:lvl5pPr marL="2006600" indent="-402336">
              <a:lnSpc>
                <a:spcPct val="113000"/>
              </a:lnSpc>
              <a:defRPr sz="2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866121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5" name="Content Placeholder 11"/>
          <p:cNvSpPr>
            <a:spLocks noGrp="1"/>
          </p:cNvSpPr>
          <p:nvPr>
            <p:ph sz="quarter" idx="17"/>
          </p:nvPr>
        </p:nvSpPr>
        <p:spPr>
          <a:xfrm>
            <a:off x="3048000" y="1828800"/>
            <a:ext cx="8737600" cy="4191000"/>
          </a:xfrm>
          <a:prstGeom prst="rect">
            <a:avLst/>
          </a:prstGeom>
        </p:spPr>
        <p:txBody>
          <a:bodyPr lIns="0" tIns="0" bIns="0"/>
          <a:lstStyle>
            <a:lvl1pPr marL="0" indent="0">
              <a:lnSpc>
                <a:spcPct val="113000"/>
              </a:lnSpc>
              <a:spcAft>
                <a:spcPts val="1000"/>
              </a:spcAft>
              <a:buFont typeface="+mj-lt"/>
              <a:buNone/>
              <a:defRPr sz="2000">
                <a:solidFill>
                  <a:srgbClr val="000000"/>
                </a:solidFill>
              </a:defRPr>
            </a:lvl1pPr>
            <a:lvl2pPr marL="1028700" indent="-571500">
              <a:buFont typeface="+mj-lt"/>
              <a:buAutoNum type="romanLcPeriod"/>
              <a:defRPr sz="2400"/>
            </a:lvl2pPr>
            <a:lvl3pPr>
              <a:defRPr sz="2000"/>
            </a:lvl3pPr>
            <a:lvl4pPr>
              <a:defRPr sz="2000"/>
            </a:lvl4pPr>
          </a:lstStyle>
          <a:p>
            <a:pPr lvl="0"/>
            <a:r>
              <a:rPr lang="en-US"/>
              <a:t>Click to edit Master text styles</a:t>
            </a:r>
          </a:p>
        </p:txBody>
      </p:sp>
    </p:spTree>
    <p:extLst>
      <p:ext uri="{BB962C8B-B14F-4D97-AF65-F5344CB8AC3E}">
        <p14:creationId xmlns:p14="http://schemas.microsoft.com/office/powerpoint/2010/main" val="1326665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C2BB63E6-1595-49DD-946C-2DD7DBDEF40D}" type="slidenum">
              <a:rPr lang="en-CA" smtClean="0"/>
              <a:pPr/>
              <a:t>‹#›</a:t>
            </a:fld>
            <a:endParaRPr lang="en-CA" dirty="0"/>
          </a:p>
        </p:txBody>
      </p:sp>
      <p:sp>
        <p:nvSpPr>
          <p:cNvPr id="14" name="Rectangle 13"/>
          <p:cNvSpPr/>
          <p:nvPr userDrawn="1"/>
        </p:nvSpPr>
        <p:spPr>
          <a:xfrm>
            <a:off x="0" y="0"/>
            <a:ext cx="12192000" cy="662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pic>
        <p:nvPicPr>
          <p:cNvPr id="5" name="Picture 4" descr="COC_L2_CMYK.jpg">
            <a:extLst>
              <a:ext uri="{FF2B5EF4-FFF2-40B4-BE49-F238E27FC236}">
                <a16:creationId xmlns:a16="http://schemas.microsoft.com/office/drawing/2014/main" id="{D00B35BB-85DA-41E2-9AA3-9B04D8B0E994}"/>
              </a:ext>
            </a:extLst>
          </p:cNvPr>
          <p:cNvPicPr>
            <a:picLocks/>
          </p:cNvPicPr>
          <p:nvPr userDrawn="1"/>
        </p:nvPicPr>
        <p:blipFill>
          <a:blip r:embed="rId2" cstate="screen"/>
          <a:stretch>
            <a:fillRect/>
          </a:stretch>
        </p:blipFill>
        <p:spPr>
          <a:xfrm>
            <a:off x="406399" y="0"/>
            <a:ext cx="1574801" cy="759206"/>
          </a:xfrm>
          <a:prstGeom prst="rect">
            <a:avLst/>
          </a:prstGeom>
          <a:blipFill>
            <a:blip r:embed="rId3" cstate="screen"/>
            <a:stretch>
              <a:fillRect/>
            </a:stretch>
          </a:blipFill>
        </p:spPr>
      </p:pic>
    </p:spTree>
    <p:extLst>
      <p:ext uri="{BB962C8B-B14F-4D97-AF65-F5344CB8AC3E}">
        <p14:creationId xmlns:p14="http://schemas.microsoft.com/office/powerpoint/2010/main" val="3984864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a:xfrm>
            <a:off x="406398" y="6629400"/>
            <a:ext cx="9956801" cy="228600"/>
          </a:xfrm>
          <a:prstGeom prst="rect">
            <a:avLst/>
          </a:prstGeom>
        </p:spPr>
        <p:txBody>
          <a:bodyPr/>
          <a:lstStyle/>
          <a:p>
            <a:endParaRPr lang="en-CA" dirty="0"/>
          </a:p>
        </p:txBody>
      </p:sp>
      <p:sp>
        <p:nvSpPr>
          <p:cNvPr id="5" name="Text Placeholder 2"/>
          <p:cNvSpPr>
            <a:spLocks noGrp="1"/>
          </p:cNvSpPr>
          <p:nvPr>
            <p:ph type="body" idx="1" hasCustomPrompt="1"/>
          </p:nvPr>
        </p:nvSpPr>
        <p:spPr>
          <a:xfrm>
            <a:off x="3048000" y="4953001"/>
            <a:ext cx="8636000" cy="1371600"/>
          </a:xfrm>
          <a:prstGeom prst="rect">
            <a:avLst/>
          </a:prstGeom>
        </p:spPr>
        <p:txBody>
          <a:bodyPr lIns="0" tIns="0" rIns="0" bIns="0" numCol="2" spcCol="365760" anchor="t" anchorCtr="0">
            <a:noAutofit/>
          </a:bodyPr>
          <a:lstStyle>
            <a:lvl1pPr marL="0" indent="0">
              <a:lnSpc>
                <a:spcPct val="114000"/>
              </a:lnSpc>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Body copy goes, Body copy goes, Body copy goes, Body copy goes, Body copy goes, Body copy goes, Body copy goes, </a:t>
            </a:r>
            <a:r>
              <a:rPr lang="en-US" dirty="0" err="1"/>
              <a:t>dsc</a:t>
            </a:r>
            <a:r>
              <a:rPr lang="en-US" dirty="0"/>
              <a:t> Body copy goes, Body copy goes, Body copy goes, Body copy goes, Body copy goes, Body copy goes, Body copy goes, Body copy goes, Body copy goes, Body copy goes</a:t>
            </a:r>
          </a:p>
        </p:txBody>
      </p:sp>
      <p:sp>
        <p:nvSpPr>
          <p:cNvPr id="6" name="Picture Placeholder 14"/>
          <p:cNvSpPr>
            <a:spLocks noGrp="1"/>
          </p:cNvSpPr>
          <p:nvPr>
            <p:ph type="pic" sz="quarter" idx="13"/>
          </p:nvPr>
        </p:nvSpPr>
        <p:spPr>
          <a:xfrm>
            <a:off x="0" y="2438400"/>
            <a:ext cx="12192000" cy="2057400"/>
          </a:xfrm>
          <a:prstGeom prst="rect">
            <a:avLst/>
          </a:prstGeom>
          <a:blipFill>
            <a:blip r:embed="rId2" cstate="email"/>
            <a:stretch>
              <a:fillRect/>
            </a:stretch>
          </a:blipFill>
        </p:spPr>
        <p:txBody>
          <a:bodyPr/>
          <a:lstStyle>
            <a:lvl1pPr>
              <a:defRPr sz="100"/>
            </a:lvl1pPr>
          </a:lstStyle>
          <a:p>
            <a:r>
              <a:rPr lang="en-US" dirty="0"/>
              <a:t>Drag picture to placeholder or click icon to add</a:t>
            </a:r>
            <a:endParaRPr lang="en-CA" dirty="0"/>
          </a:p>
        </p:txBody>
      </p:sp>
    </p:spTree>
    <p:extLst>
      <p:ext uri="{BB962C8B-B14F-4D97-AF65-F5344CB8AC3E}">
        <p14:creationId xmlns:p14="http://schemas.microsoft.com/office/powerpoint/2010/main" val="3971705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a:xfrm>
            <a:off x="406398" y="6629400"/>
            <a:ext cx="9956801" cy="228600"/>
          </a:xfrm>
          <a:prstGeom prst="rect">
            <a:avLst/>
          </a:prstGeom>
        </p:spPr>
        <p:txBody>
          <a:bodyPr/>
          <a:lstStyle/>
          <a:p>
            <a:endParaRPr lang="en-CA" dirty="0"/>
          </a:p>
        </p:txBody>
      </p:sp>
      <p:sp>
        <p:nvSpPr>
          <p:cNvPr id="5" name="Picture Placeholder 18"/>
          <p:cNvSpPr>
            <a:spLocks noGrp="1"/>
          </p:cNvSpPr>
          <p:nvPr>
            <p:ph type="pic" sz="quarter" idx="22"/>
          </p:nvPr>
        </p:nvSpPr>
        <p:spPr>
          <a:xfrm>
            <a:off x="0" y="0"/>
            <a:ext cx="12192000" cy="6629400"/>
          </a:xfrm>
          <a:prstGeom prst="rect">
            <a:avLst/>
          </a:prstGeom>
          <a:blipFill>
            <a:blip r:embed="rId2" cstate="email"/>
            <a:stretch>
              <a:fillRect/>
            </a:stretch>
          </a:blipFill>
        </p:spPr>
        <p:txBody>
          <a:bodyPr/>
          <a:lstStyle>
            <a:lvl1pPr>
              <a:defRPr sz="100"/>
            </a:lvl1pPr>
          </a:lstStyle>
          <a:p>
            <a:r>
              <a:rPr lang="en-US" dirty="0"/>
              <a:t>Drag picture to placeholder or click icon to add</a:t>
            </a:r>
            <a:endParaRPr lang="en-CA" dirty="0"/>
          </a:p>
        </p:txBody>
      </p:sp>
      <p:sp>
        <p:nvSpPr>
          <p:cNvPr id="6" name="Text Placeholder 12"/>
          <p:cNvSpPr>
            <a:spLocks noGrp="1"/>
          </p:cNvSpPr>
          <p:nvPr>
            <p:ph type="body" sz="quarter" idx="19"/>
          </p:nvPr>
        </p:nvSpPr>
        <p:spPr>
          <a:xfrm>
            <a:off x="0" y="2438400"/>
            <a:ext cx="12192000" cy="1984248"/>
          </a:xfrm>
          <a:prstGeom prst="rect">
            <a:avLst/>
          </a:prstGeom>
          <a:solidFill>
            <a:schemeClr val="bg1"/>
          </a:solidFill>
        </p:spPr>
        <p:txBody>
          <a:bodyPr/>
          <a:lstStyle>
            <a:lvl1pPr>
              <a:buNone/>
              <a:defRPr sz="400">
                <a:solidFill>
                  <a:schemeClr val="bg1"/>
                </a:solidFill>
              </a:defRPr>
            </a:lvl1pPr>
          </a:lstStyle>
          <a:p>
            <a:pPr lvl="0"/>
            <a:r>
              <a:rPr lang="en-US"/>
              <a:t>Click to edit Master text styles</a:t>
            </a:r>
          </a:p>
        </p:txBody>
      </p:sp>
      <p:sp>
        <p:nvSpPr>
          <p:cNvPr id="7" name="Text Placeholder 15"/>
          <p:cNvSpPr>
            <a:spLocks noGrp="1"/>
          </p:cNvSpPr>
          <p:nvPr>
            <p:ph type="body" sz="quarter" idx="21" hasCustomPrompt="1"/>
          </p:nvPr>
        </p:nvSpPr>
        <p:spPr>
          <a:xfrm>
            <a:off x="7924800" y="533400"/>
            <a:ext cx="3657600" cy="1447800"/>
          </a:xfrm>
          <a:prstGeom prst="rect">
            <a:avLst/>
          </a:prstGeom>
        </p:spPr>
        <p:txBody>
          <a:bodyPr/>
          <a:lstStyle>
            <a:lvl1pPr marL="3175" indent="-3175">
              <a:buNone/>
              <a:defRPr sz="800">
                <a:solidFill>
                  <a:srgbClr val="002060"/>
                </a:solidFill>
              </a:defRPr>
            </a:lvl1pPr>
          </a:lstStyle>
          <a:p>
            <a:r>
              <a:rPr lang="en-US" sz="1200" dirty="0"/>
              <a:t>Change</a:t>
            </a:r>
            <a:r>
              <a:rPr lang="en-US" sz="1200" baseline="0" dirty="0"/>
              <a:t> the background image: right click on image &gt; </a:t>
            </a:r>
            <a:r>
              <a:rPr lang="en-US" sz="1200" b="1" baseline="0" dirty="0"/>
              <a:t>Bring to Front </a:t>
            </a:r>
            <a:r>
              <a:rPr lang="en-US" sz="1200" baseline="0" dirty="0"/>
              <a:t>– click on middle </a:t>
            </a:r>
            <a:r>
              <a:rPr lang="en-US" sz="1200" b="1" baseline="0" dirty="0"/>
              <a:t>icon Insert Picture from File </a:t>
            </a:r>
            <a:r>
              <a:rPr lang="en-US" sz="1200" baseline="0" dirty="0"/>
              <a:t>&gt; select a desire image &gt; right click on image &gt; </a:t>
            </a:r>
            <a:r>
              <a:rPr lang="en-US" sz="1200" b="1" baseline="0" dirty="0"/>
              <a:t>Send to Back</a:t>
            </a:r>
            <a:r>
              <a:rPr lang="en-US" sz="1200" baseline="0" dirty="0"/>
              <a:t>. </a:t>
            </a:r>
          </a:p>
          <a:p>
            <a:r>
              <a:rPr lang="en-US" sz="1200" baseline="0" dirty="0"/>
              <a:t>Please </a:t>
            </a:r>
            <a:r>
              <a:rPr lang="en-US" sz="1200" b="1" baseline="0" dirty="0"/>
              <a:t>do not</a:t>
            </a:r>
            <a:r>
              <a:rPr lang="en-US" sz="1200" baseline="0" dirty="0"/>
              <a:t> move or change size of the Calgary logo!</a:t>
            </a:r>
            <a:endParaRPr lang="en-CA" sz="1200" dirty="0"/>
          </a:p>
        </p:txBody>
      </p:sp>
      <p:sp>
        <p:nvSpPr>
          <p:cNvPr id="9" name="Text Placeholder 18"/>
          <p:cNvSpPr>
            <a:spLocks noGrp="1"/>
          </p:cNvSpPr>
          <p:nvPr>
            <p:ph type="body" sz="quarter" idx="23" hasCustomPrompt="1"/>
          </p:nvPr>
        </p:nvSpPr>
        <p:spPr>
          <a:xfrm>
            <a:off x="2036064" y="2798064"/>
            <a:ext cx="9546336" cy="1240536"/>
          </a:xfrm>
          <a:prstGeom prst="rect">
            <a:avLst/>
          </a:prstGeom>
        </p:spPr>
        <p:txBody>
          <a:bodyPr lIns="0" t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2800" b="0">
                <a:solidFill>
                  <a:schemeClr val="accent1"/>
                </a:solidFill>
              </a:defRPr>
            </a:lvl1pPr>
            <a:lvl2pPr>
              <a:buNone/>
              <a:defRPr sz="2400" b="1"/>
            </a:lvl2pPr>
            <a:lvl3pPr>
              <a:buNone/>
              <a:defRPr sz="2400" b="1"/>
            </a:lvl3pPr>
            <a:lvl4pPr>
              <a:buNone/>
              <a:defRPr sz="2400" b="1"/>
            </a:lvl4pPr>
            <a:lvl5pPr>
              <a:buNone/>
              <a:defRPr sz="2400" b="1"/>
            </a:lvl5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Section divider</a:t>
            </a:r>
            <a:endParaRPr lang="en-CA" dirty="0"/>
          </a:p>
          <a:p>
            <a:pPr lvl="0"/>
            <a:endParaRPr lang="en-CA" dirty="0"/>
          </a:p>
        </p:txBody>
      </p:sp>
      <p:sp>
        <p:nvSpPr>
          <p:cNvPr id="10" name="Text Placeholder 7"/>
          <p:cNvSpPr>
            <a:spLocks noGrp="1"/>
          </p:cNvSpPr>
          <p:nvPr>
            <p:ph type="body" sz="quarter" idx="18"/>
          </p:nvPr>
        </p:nvSpPr>
        <p:spPr>
          <a:xfrm>
            <a:off x="402336" y="-8710"/>
            <a:ext cx="1629664" cy="768096"/>
          </a:xfrm>
          <a:prstGeom prst="rect">
            <a:avLst/>
          </a:prstGeom>
          <a:blipFill>
            <a:blip r:embed="rId3" cstate="screen"/>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
        <p:nvSpPr>
          <p:cNvPr id="8" name="Subtitle 2"/>
          <p:cNvSpPr>
            <a:spLocks noGrp="1"/>
          </p:cNvSpPr>
          <p:nvPr>
            <p:ph type="subTitle" idx="13"/>
          </p:nvPr>
        </p:nvSpPr>
        <p:spPr>
          <a:xfrm>
            <a:off x="2032000" y="3236976"/>
            <a:ext cx="9550400" cy="1106424"/>
          </a:xfrm>
          <a:prstGeom prst="rect">
            <a:avLst/>
          </a:prstGeom>
        </p:spPr>
        <p:txBody>
          <a:bodyPr lIns="0" tIns="0" rIns="91440" bIns="0">
            <a:noAutofit/>
          </a:bodyPr>
          <a:lstStyle>
            <a:lvl1pPr marL="0" indent="0" algn="l">
              <a:buNone/>
              <a:defRPr sz="200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Tree>
    <p:extLst>
      <p:ext uri="{BB962C8B-B14F-4D97-AF65-F5344CB8AC3E}">
        <p14:creationId xmlns:p14="http://schemas.microsoft.com/office/powerpoint/2010/main" val="2122914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a:xfrm>
            <a:off x="406398" y="6629400"/>
            <a:ext cx="9956801" cy="228600"/>
          </a:xfrm>
          <a:prstGeom prst="rect">
            <a:avLst/>
          </a:prstGeom>
        </p:spPr>
        <p:txBody>
          <a:bodyPr/>
          <a:lstStyle/>
          <a:p>
            <a:endParaRPr lang="en-CA" dirty="0"/>
          </a:p>
        </p:txBody>
      </p:sp>
      <p:sp>
        <p:nvSpPr>
          <p:cNvPr id="5" name="Picture Placeholder 13"/>
          <p:cNvSpPr>
            <a:spLocks noGrp="1"/>
          </p:cNvSpPr>
          <p:nvPr>
            <p:ph type="pic" sz="quarter" idx="16"/>
          </p:nvPr>
        </p:nvSpPr>
        <p:spPr>
          <a:xfrm>
            <a:off x="0" y="0"/>
            <a:ext cx="12192000" cy="4495800"/>
          </a:xfrm>
          <a:prstGeom prst="rect">
            <a:avLst/>
          </a:prstGeom>
          <a:blipFill>
            <a:blip r:embed="rId2" cstate="email"/>
            <a:stretch>
              <a:fillRect/>
            </a:stretch>
          </a:blipFill>
        </p:spPr>
        <p:txBody>
          <a:bodyPr/>
          <a:lstStyle>
            <a:lvl1pPr>
              <a:defRPr sz="100">
                <a:solidFill>
                  <a:schemeClr val="bg1"/>
                </a:solidFill>
              </a:defRPr>
            </a:lvl1pPr>
          </a:lstStyle>
          <a:p>
            <a:r>
              <a:rPr lang="en-US" dirty="0"/>
              <a:t>Drag picture to placeholder or click icon to add</a:t>
            </a:r>
            <a:endParaRPr lang="en-CA" dirty="0"/>
          </a:p>
        </p:txBody>
      </p:sp>
      <p:sp>
        <p:nvSpPr>
          <p:cNvPr id="7" name="Title 1"/>
          <p:cNvSpPr>
            <a:spLocks noGrp="1"/>
          </p:cNvSpPr>
          <p:nvPr>
            <p:ph type="title" hasCustomPrompt="1"/>
          </p:nvPr>
        </p:nvSpPr>
        <p:spPr>
          <a:xfrm>
            <a:off x="2036064" y="4727448"/>
            <a:ext cx="9546336" cy="533400"/>
          </a:xfrm>
        </p:spPr>
        <p:txBody>
          <a:bodyPr lIns="0" tIns="0" rIns="91440" bIns="0" anchor="t" anchorCtr="0">
            <a:normAutofit/>
          </a:bodyPr>
          <a:lstStyle>
            <a:lvl1pPr algn="l">
              <a:defRPr sz="2800" b="0" baseline="0">
                <a:solidFill>
                  <a:srgbClr val="C8102E"/>
                </a:solidFill>
              </a:defRPr>
            </a:lvl1pPr>
          </a:lstStyle>
          <a:p>
            <a:r>
              <a:rPr lang="en-US" dirty="0"/>
              <a:t>Title goes here</a:t>
            </a:r>
            <a:endParaRPr lang="en-CA" dirty="0"/>
          </a:p>
        </p:txBody>
      </p:sp>
      <p:sp>
        <p:nvSpPr>
          <p:cNvPr id="8" name="Text Placeholder 7"/>
          <p:cNvSpPr>
            <a:spLocks noGrp="1"/>
          </p:cNvSpPr>
          <p:nvPr>
            <p:ph type="body" sz="quarter" idx="18"/>
          </p:nvPr>
        </p:nvSpPr>
        <p:spPr>
          <a:xfrm>
            <a:off x="402336" y="-8710"/>
            <a:ext cx="1633728" cy="768096"/>
          </a:xfrm>
          <a:prstGeom prst="rect">
            <a:avLst/>
          </a:prstGeom>
          <a:blipFill>
            <a:blip r:embed="rId3" cstate="screen"/>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
        <p:nvSpPr>
          <p:cNvPr id="6" name="Text Placeholder 2"/>
          <p:cNvSpPr>
            <a:spLocks noGrp="1"/>
          </p:cNvSpPr>
          <p:nvPr>
            <p:ph type="body" idx="13" hasCustomPrompt="1"/>
          </p:nvPr>
        </p:nvSpPr>
        <p:spPr>
          <a:xfrm>
            <a:off x="2036064" y="5166360"/>
            <a:ext cx="9546336" cy="1219200"/>
          </a:xfrm>
          <a:prstGeom prst="rect">
            <a:avLst/>
          </a:prstGeom>
        </p:spPr>
        <p:txBody>
          <a:bodyPr lIns="0" tIns="0" rIns="91440" bIns="0" numCol="1" anchor="t" anchorCtr="0">
            <a:noAutofit/>
          </a:bodyPr>
          <a:lstStyle>
            <a:lvl1pPr marL="0" indent="0">
              <a:lnSpc>
                <a:spcPct val="100000"/>
              </a:lnSpc>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Body copy goes here</a:t>
            </a:r>
          </a:p>
        </p:txBody>
      </p:sp>
    </p:spTree>
    <p:extLst>
      <p:ext uri="{BB962C8B-B14F-4D97-AF65-F5344CB8AC3E}">
        <p14:creationId xmlns:p14="http://schemas.microsoft.com/office/powerpoint/2010/main" val="1145021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de Panel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a:xfrm>
            <a:off x="406398" y="6629400"/>
            <a:ext cx="9956801" cy="228600"/>
          </a:xfrm>
          <a:prstGeom prst="rect">
            <a:avLst/>
          </a:prstGeom>
        </p:spPr>
        <p:txBody>
          <a:bodyPr/>
          <a:lstStyle/>
          <a:p>
            <a:endParaRPr lang="en-CA" dirty="0"/>
          </a:p>
        </p:txBody>
      </p:sp>
      <p:sp>
        <p:nvSpPr>
          <p:cNvPr id="5" name="Picture Placeholder 18"/>
          <p:cNvSpPr>
            <a:spLocks noGrp="1"/>
          </p:cNvSpPr>
          <p:nvPr>
            <p:ph type="pic" sz="quarter" idx="21"/>
          </p:nvPr>
        </p:nvSpPr>
        <p:spPr>
          <a:xfrm>
            <a:off x="6096000" y="0"/>
            <a:ext cx="6096000" cy="6629400"/>
          </a:xfrm>
          <a:prstGeom prst="rect">
            <a:avLst/>
          </a:prstGeom>
          <a:blipFill>
            <a:blip r:embed="rId2" cstate="screen"/>
            <a:stretch>
              <a:fillRect/>
            </a:stretch>
          </a:blipFill>
        </p:spPr>
        <p:txBody>
          <a:bodyPr/>
          <a:lstStyle>
            <a:lvl1pPr>
              <a:defRPr sz="100"/>
            </a:lvl1pPr>
          </a:lstStyle>
          <a:p>
            <a:r>
              <a:rPr lang="en-US" dirty="0"/>
              <a:t>Drag picture to placeholder or click icon to add</a:t>
            </a:r>
            <a:endParaRPr lang="en-CA" dirty="0"/>
          </a:p>
        </p:txBody>
      </p:sp>
      <p:sp>
        <p:nvSpPr>
          <p:cNvPr id="6" name="Text Placeholder 2"/>
          <p:cNvSpPr>
            <a:spLocks noGrp="1"/>
          </p:cNvSpPr>
          <p:nvPr>
            <p:ph type="body" idx="13" hasCustomPrompt="1"/>
          </p:nvPr>
        </p:nvSpPr>
        <p:spPr>
          <a:xfrm>
            <a:off x="402336" y="1676400"/>
            <a:ext cx="5283200" cy="4706112"/>
          </a:xfrm>
          <a:prstGeom prst="rect">
            <a:avLst/>
          </a:prstGeom>
        </p:spPr>
        <p:txBody>
          <a:bodyPr lIns="0" tIns="0" rIns="0" bIns="0" numCol="1" anchor="t" anchorCtr="0">
            <a:noAutofit/>
          </a:bodyPr>
          <a:lstStyle>
            <a:lvl1pPr marL="0" indent="0">
              <a:lnSpc>
                <a:spcPct val="114000"/>
              </a:lnSpc>
              <a:spcAft>
                <a:spcPts val="1000"/>
              </a:spcAft>
              <a:buNone/>
              <a:defRPr sz="16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Body copy goes, Body copy goes, Body copy goes, Body copy goes, Body copy goes, Body copy goes, Body copy goes, </a:t>
            </a:r>
            <a:r>
              <a:rPr lang="en-US" dirty="0" err="1"/>
              <a:t>dsc</a:t>
            </a:r>
            <a:r>
              <a:rPr lang="en-US" dirty="0"/>
              <a:t> Body copy goes, Body copy goes, Body copy goes, Body copy goes, Body copy goes, Body copy goes, Body copy goes, Body copy goes, Body copy goes, Body copy goes</a:t>
            </a:r>
          </a:p>
        </p:txBody>
      </p:sp>
      <p:sp>
        <p:nvSpPr>
          <p:cNvPr id="7" name="Title 1"/>
          <p:cNvSpPr>
            <a:spLocks noGrp="1"/>
          </p:cNvSpPr>
          <p:nvPr>
            <p:ph type="title" hasCustomPrompt="1"/>
          </p:nvPr>
        </p:nvSpPr>
        <p:spPr>
          <a:xfrm>
            <a:off x="402336" y="1143000"/>
            <a:ext cx="5287264" cy="427038"/>
          </a:xfrm>
        </p:spPr>
        <p:txBody>
          <a:bodyPr lIns="0" tIns="0" rIns="91440" bIns="0" anchor="t" anchorCtr="0">
            <a:noAutofit/>
          </a:bodyPr>
          <a:lstStyle>
            <a:lvl1pPr algn="l">
              <a:defRPr sz="2800" b="0" baseline="0">
                <a:solidFill>
                  <a:srgbClr val="C8102E"/>
                </a:solidFill>
              </a:defRPr>
            </a:lvl1pPr>
          </a:lstStyle>
          <a:p>
            <a:r>
              <a:rPr lang="en-US" dirty="0"/>
              <a:t>Title Of Slide</a:t>
            </a:r>
            <a:endParaRPr lang="en-CA" dirty="0"/>
          </a:p>
        </p:txBody>
      </p:sp>
    </p:spTree>
    <p:extLst>
      <p:ext uri="{BB962C8B-B14F-4D97-AF65-F5344CB8AC3E}">
        <p14:creationId xmlns:p14="http://schemas.microsoft.com/office/powerpoint/2010/main" val="1962854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p:txBody>
          <a:bodyPr/>
          <a:lstStyle/>
          <a:p>
            <a:r>
              <a:rPr lang="en-CA" dirty="0"/>
              <a:t>June 13, 2016 |  Presentation</a:t>
            </a:r>
          </a:p>
        </p:txBody>
      </p:sp>
      <p:sp>
        <p:nvSpPr>
          <p:cNvPr id="5" name="Picture Placeholder 19"/>
          <p:cNvSpPr>
            <a:spLocks noGrp="1"/>
          </p:cNvSpPr>
          <p:nvPr>
            <p:ph type="pic" sz="quarter" idx="20"/>
          </p:nvPr>
        </p:nvSpPr>
        <p:spPr>
          <a:xfrm>
            <a:off x="0" y="-8709"/>
            <a:ext cx="12192000" cy="663811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effectLst/>
        </p:spPr>
        <p:txBody>
          <a:bodyPr/>
          <a:lstStyle>
            <a:lvl1pPr>
              <a:defRPr sz="100"/>
            </a:lvl1pPr>
          </a:lstStyle>
          <a:p>
            <a:r>
              <a:rPr lang="en-US" dirty="0"/>
              <a:t>Click icon to add picture</a:t>
            </a:r>
            <a:endParaRPr lang="en-CA" dirty="0"/>
          </a:p>
        </p:txBody>
      </p:sp>
      <p:sp>
        <p:nvSpPr>
          <p:cNvPr id="6" name="Text Placeholder 15"/>
          <p:cNvSpPr>
            <a:spLocks noGrp="1"/>
          </p:cNvSpPr>
          <p:nvPr>
            <p:ph type="body" sz="quarter" idx="21" hasCustomPrompt="1"/>
          </p:nvPr>
        </p:nvSpPr>
        <p:spPr>
          <a:xfrm>
            <a:off x="2743200" y="152400"/>
            <a:ext cx="9144000" cy="685800"/>
          </a:xfrm>
          <a:prstGeom prst="rect">
            <a:avLst/>
          </a:prstGeom>
        </p:spPr>
        <p:txBody>
          <a:bodyPr/>
          <a:lstStyle>
            <a:lvl1pPr marL="3175" indent="-3175">
              <a:buNone/>
              <a:defRPr sz="800">
                <a:solidFill>
                  <a:schemeClr val="bg1"/>
                </a:solidFill>
              </a:defRPr>
            </a:lvl1pPr>
          </a:lstStyle>
          <a:p>
            <a:r>
              <a:rPr lang="en-US" sz="1200" dirty="0"/>
              <a:t>Change</a:t>
            </a:r>
            <a:r>
              <a:rPr lang="en-US" sz="1200" baseline="0" dirty="0"/>
              <a:t> the background image: right click on image &gt; </a:t>
            </a:r>
            <a:r>
              <a:rPr lang="en-US" sz="1200" b="1" baseline="0" dirty="0"/>
              <a:t>Bring to Front </a:t>
            </a:r>
            <a:r>
              <a:rPr lang="en-US" sz="1200" baseline="0" dirty="0"/>
              <a:t>– click on middle </a:t>
            </a:r>
            <a:r>
              <a:rPr lang="en-US" sz="1200" b="1" baseline="0" dirty="0"/>
              <a:t>icon Insert Picture from File </a:t>
            </a:r>
            <a:r>
              <a:rPr lang="en-US" sz="1200" baseline="0" dirty="0"/>
              <a:t>&gt; select a desire image &gt; right click on image &gt; </a:t>
            </a:r>
            <a:r>
              <a:rPr lang="en-US" sz="1200" b="1" baseline="0" dirty="0"/>
              <a:t>Send to Back</a:t>
            </a:r>
            <a:r>
              <a:rPr lang="en-US" sz="1200" baseline="0" dirty="0"/>
              <a:t>. </a:t>
            </a:r>
          </a:p>
          <a:p>
            <a:r>
              <a:rPr lang="en-US" sz="1200" baseline="0" dirty="0"/>
              <a:t>Please </a:t>
            </a:r>
            <a:r>
              <a:rPr lang="en-US" sz="1200" b="1" baseline="0" dirty="0"/>
              <a:t>do not</a:t>
            </a:r>
            <a:r>
              <a:rPr lang="en-US" sz="1200" baseline="0" dirty="0"/>
              <a:t> move or change size of the Calgary logo!</a:t>
            </a:r>
            <a:endParaRPr lang="en-CA" sz="1200" dirty="0"/>
          </a:p>
        </p:txBody>
      </p:sp>
      <p:sp>
        <p:nvSpPr>
          <p:cNvPr id="7" name="Text Placeholder 7"/>
          <p:cNvSpPr>
            <a:spLocks noGrp="1"/>
          </p:cNvSpPr>
          <p:nvPr>
            <p:ph type="body" sz="quarter" idx="18"/>
          </p:nvPr>
        </p:nvSpPr>
        <p:spPr>
          <a:xfrm>
            <a:off x="402336" y="-8710"/>
            <a:ext cx="2145792" cy="76809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
        <p:nvSpPr>
          <p:cNvPr id="8" name="Text Placeholder 12"/>
          <p:cNvSpPr>
            <a:spLocks noGrp="1"/>
          </p:cNvSpPr>
          <p:nvPr>
            <p:ph type="body" sz="quarter" idx="19"/>
          </p:nvPr>
        </p:nvSpPr>
        <p:spPr>
          <a:xfrm>
            <a:off x="0" y="4648200"/>
            <a:ext cx="12192000" cy="1984248"/>
          </a:xfrm>
          <a:prstGeom prst="rect">
            <a:avLst/>
          </a:prstGeom>
          <a:solidFill>
            <a:schemeClr val="tx1"/>
          </a:solidFill>
        </p:spPr>
        <p:txBody>
          <a:bodyPr/>
          <a:lstStyle>
            <a:lvl1pPr>
              <a:buNone/>
              <a:defRPr sz="400">
                <a:solidFill>
                  <a:schemeClr val="accent1"/>
                </a:solidFill>
              </a:defRPr>
            </a:lvl1pPr>
          </a:lstStyle>
          <a:p>
            <a:pPr lvl="0"/>
            <a:r>
              <a:rPr lang="en-US"/>
              <a:t>Click to edit Master text styles</a:t>
            </a:r>
          </a:p>
        </p:txBody>
      </p:sp>
      <p:sp>
        <p:nvSpPr>
          <p:cNvPr id="9" name="Title 1"/>
          <p:cNvSpPr>
            <a:spLocks noGrp="1"/>
          </p:cNvSpPr>
          <p:nvPr>
            <p:ph type="ctrTitle" hasCustomPrompt="1"/>
          </p:nvPr>
        </p:nvSpPr>
        <p:spPr bwMode="white">
          <a:xfrm>
            <a:off x="2032000" y="5029200"/>
            <a:ext cx="9652000" cy="1371600"/>
          </a:xfrm>
        </p:spPr>
        <p:txBody>
          <a:bodyPr lIns="0" tIns="0" rIns="91440" bIns="0" anchor="t" anchorCtr="0">
            <a:noAutofit/>
          </a:bodyPr>
          <a:lstStyle>
            <a:lvl1pPr algn="l">
              <a:defRPr sz="2800" b="0" baseline="0">
                <a:solidFill>
                  <a:schemeClr val="bg1"/>
                </a:solidFill>
              </a:defRPr>
            </a:lvl1pPr>
          </a:lstStyle>
          <a:p>
            <a:r>
              <a:rPr lang="en-US" dirty="0"/>
              <a:t>Type title of presentation</a:t>
            </a:r>
            <a:endParaRPr lang="en-CA" dirty="0"/>
          </a:p>
        </p:txBody>
      </p:sp>
      <p:sp>
        <p:nvSpPr>
          <p:cNvPr id="10" name="Subtitle 2"/>
          <p:cNvSpPr>
            <a:spLocks noGrp="1"/>
          </p:cNvSpPr>
          <p:nvPr>
            <p:ph type="subTitle" idx="1" hasCustomPrompt="1"/>
          </p:nvPr>
        </p:nvSpPr>
        <p:spPr bwMode="white">
          <a:xfrm>
            <a:off x="2032000" y="5468112"/>
            <a:ext cx="9652000" cy="990600"/>
          </a:xfrm>
          <a:prstGeom prst="rect">
            <a:avLst/>
          </a:prstGeom>
        </p:spPr>
        <p:txBody>
          <a:bodyPr lIns="0" tIns="0" rIns="0" bIns="91440">
            <a:noAutofit/>
          </a:bodyPr>
          <a:lstStyle>
            <a:lvl1pPr marL="0" indent="0" algn="l">
              <a:buNone/>
              <a:defRPr sz="200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Type subtitle of presentation here</a:t>
            </a:r>
            <a:endParaRPr lang="en-CA" dirty="0"/>
          </a:p>
        </p:txBody>
      </p:sp>
    </p:spTree>
    <p:extLst>
      <p:ext uri="{BB962C8B-B14F-4D97-AF65-F5344CB8AC3E}">
        <p14:creationId xmlns:p14="http://schemas.microsoft.com/office/powerpoint/2010/main" val="30927999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de Panel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08064" y="411480"/>
            <a:ext cx="5177536" cy="533400"/>
          </a:xfrm>
        </p:spPr>
        <p:txBody>
          <a:bodyPr/>
          <a:lstStyle>
            <a:lvl1pPr>
              <a:defRPr/>
            </a:lvl1pPr>
          </a:lstStyle>
          <a:p>
            <a:r>
              <a:rPr lang="en-US" dirty="0"/>
              <a:t>Title of slide</a:t>
            </a:r>
            <a:endParaRPr lang="en-CA" dirty="0"/>
          </a:p>
        </p:txBody>
      </p:sp>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a:xfrm>
            <a:off x="406398" y="6629400"/>
            <a:ext cx="9956801" cy="228600"/>
          </a:xfrm>
          <a:prstGeom prst="rect">
            <a:avLst/>
          </a:prstGeom>
        </p:spPr>
        <p:txBody>
          <a:bodyPr/>
          <a:lstStyle/>
          <a:p>
            <a:endParaRPr lang="en-CA" dirty="0"/>
          </a:p>
        </p:txBody>
      </p:sp>
      <p:sp>
        <p:nvSpPr>
          <p:cNvPr id="9" name="Text Placeholder 2"/>
          <p:cNvSpPr>
            <a:spLocks noGrp="1"/>
          </p:cNvSpPr>
          <p:nvPr>
            <p:ph type="body" idx="13" hasCustomPrompt="1"/>
          </p:nvPr>
        </p:nvSpPr>
        <p:spPr>
          <a:xfrm>
            <a:off x="6604000" y="941832"/>
            <a:ext cx="5181600" cy="5154168"/>
          </a:xfrm>
          <a:prstGeom prst="rect">
            <a:avLst/>
          </a:prstGeom>
        </p:spPr>
        <p:txBody>
          <a:bodyPr lIns="0" tIns="0" rIns="0" bIns="0" numCol="1" anchor="t" anchorCtr="0">
            <a:noAutofit/>
          </a:bodyPr>
          <a:lstStyle>
            <a:lvl1pPr marL="0" indent="0">
              <a:lnSpc>
                <a:spcPct val="114000"/>
              </a:lnSpc>
              <a:spcAft>
                <a:spcPts val="1000"/>
              </a:spcAft>
              <a:buNone/>
              <a:defRPr sz="16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Body copy goes, Body copy goes, Body copy goes, Body copy goes, Body copy goes, Body copy goes, Body copy goes, </a:t>
            </a:r>
            <a:r>
              <a:rPr lang="en-US" dirty="0" err="1"/>
              <a:t>dsc</a:t>
            </a:r>
            <a:r>
              <a:rPr lang="en-US" dirty="0"/>
              <a:t> Body copy goes, Body copy goes, Body copy goes, Body copy goes, Body copy goes, Body copy goes, Body copy goes, Body copy goes, Body copy goes, Body copy goes</a:t>
            </a:r>
          </a:p>
        </p:txBody>
      </p:sp>
      <p:sp>
        <p:nvSpPr>
          <p:cNvPr id="10" name="Picture Placeholder 18"/>
          <p:cNvSpPr>
            <a:spLocks noGrp="1"/>
          </p:cNvSpPr>
          <p:nvPr>
            <p:ph type="pic" sz="quarter" idx="21"/>
          </p:nvPr>
        </p:nvSpPr>
        <p:spPr>
          <a:xfrm>
            <a:off x="0" y="0"/>
            <a:ext cx="6096000" cy="6629400"/>
          </a:xfrm>
          <a:prstGeom prst="rect">
            <a:avLst/>
          </a:prstGeom>
          <a:blipFill>
            <a:blip r:embed="rId2" cstate="screen"/>
            <a:stretch>
              <a:fillRect/>
            </a:stretch>
          </a:blipFill>
        </p:spPr>
        <p:txBody>
          <a:bodyPr/>
          <a:lstStyle>
            <a:lvl1pPr>
              <a:defRPr sz="100"/>
            </a:lvl1pPr>
          </a:lstStyle>
          <a:p>
            <a:r>
              <a:rPr lang="en-US" dirty="0"/>
              <a:t>Drag picture to placeholder or click icon to add</a:t>
            </a:r>
            <a:endParaRPr lang="en-CA" dirty="0"/>
          </a:p>
        </p:txBody>
      </p:sp>
      <p:sp>
        <p:nvSpPr>
          <p:cNvPr id="11" name="Text Placeholder 7"/>
          <p:cNvSpPr>
            <a:spLocks noGrp="1"/>
          </p:cNvSpPr>
          <p:nvPr>
            <p:ph type="body" sz="quarter" idx="18"/>
          </p:nvPr>
        </p:nvSpPr>
        <p:spPr>
          <a:xfrm>
            <a:off x="402336" y="-8710"/>
            <a:ext cx="1578864" cy="768096"/>
          </a:xfrm>
          <a:prstGeom prst="rect">
            <a:avLst/>
          </a:prstGeom>
          <a:blipFill>
            <a:blip r:embed="rId3" cstate="screen"/>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572236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ve Pictures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a:t>
            </a:r>
            <a:endParaRPr lang="en-CA" dirty="0"/>
          </a:p>
        </p:txBody>
      </p:sp>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a:xfrm>
            <a:off x="406398" y="6629400"/>
            <a:ext cx="9956801" cy="228600"/>
          </a:xfrm>
          <a:prstGeom prst="rect">
            <a:avLst/>
          </a:prstGeom>
        </p:spPr>
        <p:txBody>
          <a:bodyPr/>
          <a:lstStyle/>
          <a:p>
            <a:endParaRPr lang="en-CA" dirty="0"/>
          </a:p>
        </p:txBody>
      </p:sp>
      <p:sp>
        <p:nvSpPr>
          <p:cNvPr id="5" name="Text Placeholder 2"/>
          <p:cNvSpPr>
            <a:spLocks noGrp="1"/>
          </p:cNvSpPr>
          <p:nvPr>
            <p:ph type="body" idx="32" hasCustomPrompt="1"/>
          </p:nvPr>
        </p:nvSpPr>
        <p:spPr>
          <a:xfrm>
            <a:off x="10058400" y="3886200"/>
            <a:ext cx="1727200" cy="23622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13000"/>
              </a:lnSpc>
              <a:spcBef>
                <a:spcPct val="20000"/>
              </a:spcBef>
              <a:spcAft>
                <a:spcPts val="0"/>
              </a:spcAft>
              <a:buClrTx/>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Add text </a:t>
            </a:r>
            <a:endParaRPr lang="en-CA" dirty="0"/>
          </a:p>
          <a:p>
            <a:pPr lvl="0"/>
            <a:endParaRPr lang="en-US" dirty="0"/>
          </a:p>
          <a:p>
            <a:pPr lvl="0"/>
            <a:endParaRPr lang="en-US" dirty="0"/>
          </a:p>
          <a:p>
            <a:pPr lvl="0"/>
            <a:endParaRPr lang="en-US" dirty="0"/>
          </a:p>
        </p:txBody>
      </p:sp>
      <p:sp>
        <p:nvSpPr>
          <p:cNvPr id="6" name="Picture Placeholder 15"/>
          <p:cNvSpPr>
            <a:spLocks noGrp="1"/>
          </p:cNvSpPr>
          <p:nvPr>
            <p:ph type="pic" sz="quarter" idx="23"/>
          </p:nvPr>
        </p:nvSpPr>
        <p:spPr>
          <a:xfrm>
            <a:off x="10058400" y="2286000"/>
            <a:ext cx="1727200" cy="1371600"/>
          </a:xfrm>
          <a:prstGeom prst="rect">
            <a:avLst/>
          </a:prstGeom>
        </p:spPr>
        <p:txBody>
          <a:bodyPr lIns="0" tIns="0" rIns="0" bIns="0"/>
          <a:lstStyle>
            <a:lvl1pPr marL="3175" indent="-3175">
              <a:defRPr sz="800">
                <a:solidFill>
                  <a:schemeClr val="bg1"/>
                </a:solidFill>
              </a:defRPr>
            </a:lvl1pPr>
          </a:lstStyle>
          <a:p>
            <a:r>
              <a:rPr lang="en-US" dirty="0"/>
              <a:t>Drag picture to placeholder or click icon to add</a:t>
            </a:r>
            <a:endParaRPr lang="en-CA" dirty="0"/>
          </a:p>
        </p:txBody>
      </p:sp>
      <p:sp>
        <p:nvSpPr>
          <p:cNvPr id="7" name="Picture Placeholder 15"/>
          <p:cNvSpPr>
            <a:spLocks noGrp="1"/>
          </p:cNvSpPr>
          <p:nvPr>
            <p:ph type="pic" sz="quarter" idx="19"/>
          </p:nvPr>
        </p:nvSpPr>
        <p:spPr>
          <a:xfrm>
            <a:off x="402336" y="2286000"/>
            <a:ext cx="1727200" cy="1371600"/>
          </a:xfrm>
          <a:prstGeom prst="rect">
            <a:avLst/>
          </a:prstGeom>
        </p:spPr>
        <p:txBody>
          <a:bodyPr lIns="0" tIns="0" rIns="0" bIns="0"/>
          <a:lstStyle>
            <a:lvl1pPr marL="3175" indent="-3175">
              <a:defRPr sz="800">
                <a:solidFill>
                  <a:schemeClr val="bg1"/>
                </a:solidFill>
              </a:defRPr>
            </a:lvl1pPr>
          </a:lstStyle>
          <a:p>
            <a:r>
              <a:rPr lang="en-US" dirty="0"/>
              <a:t>Drag picture to placeholder or click icon to add</a:t>
            </a:r>
            <a:endParaRPr lang="en-CA" dirty="0"/>
          </a:p>
        </p:txBody>
      </p:sp>
      <p:sp>
        <p:nvSpPr>
          <p:cNvPr id="8" name="Picture Placeholder 15"/>
          <p:cNvSpPr>
            <a:spLocks noGrp="1"/>
          </p:cNvSpPr>
          <p:nvPr>
            <p:ph type="pic" sz="quarter" idx="21"/>
          </p:nvPr>
        </p:nvSpPr>
        <p:spPr>
          <a:xfrm>
            <a:off x="2816352" y="2286000"/>
            <a:ext cx="1727200" cy="1371600"/>
          </a:xfrm>
          <a:prstGeom prst="rect">
            <a:avLst/>
          </a:prstGeom>
        </p:spPr>
        <p:txBody>
          <a:bodyPr lIns="0" tIns="0" rIns="0" bIns="0"/>
          <a:lstStyle>
            <a:lvl1pPr marL="3175" indent="-3175">
              <a:defRPr sz="800">
                <a:solidFill>
                  <a:schemeClr val="bg1"/>
                </a:solidFill>
              </a:defRPr>
            </a:lvl1pPr>
          </a:lstStyle>
          <a:p>
            <a:r>
              <a:rPr lang="en-US" dirty="0"/>
              <a:t>Drag picture to placeholder or click icon to add</a:t>
            </a:r>
            <a:endParaRPr lang="en-CA" dirty="0"/>
          </a:p>
        </p:txBody>
      </p:sp>
      <p:sp>
        <p:nvSpPr>
          <p:cNvPr id="9" name="Text Placeholder 2"/>
          <p:cNvSpPr>
            <a:spLocks noGrp="1"/>
          </p:cNvSpPr>
          <p:nvPr>
            <p:ph type="body" idx="22" hasCustomPrompt="1"/>
          </p:nvPr>
        </p:nvSpPr>
        <p:spPr>
          <a:xfrm>
            <a:off x="402336" y="3886200"/>
            <a:ext cx="1727200" cy="23622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13000"/>
              </a:lnSpc>
              <a:spcBef>
                <a:spcPct val="20000"/>
              </a:spcBef>
              <a:spcAft>
                <a:spcPts val="0"/>
              </a:spcAft>
              <a:buClrTx/>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Add text </a:t>
            </a:r>
            <a:endParaRPr lang="en-CA" dirty="0"/>
          </a:p>
          <a:p>
            <a:pPr lvl="0"/>
            <a:endParaRPr lang="en-US" dirty="0"/>
          </a:p>
          <a:p>
            <a:pPr lvl="0"/>
            <a:endParaRPr lang="en-US" dirty="0"/>
          </a:p>
          <a:p>
            <a:pPr lvl="0"/>
            <a:endParaRPr lang="en-US" dirty="0"/>
          </a:p>
        </p:txBody>
      </p:sp>
      <p:sp>
        <p:nvSpPr>
          <p:cNvPr id="10" name="Text Placeholder 2"/>
          <p:cNvSpPr>
            <a:spLocks noGrp="1"/>
          </p:cNvSpPr>
          <p:nvPr>
            <p:ph type="body" idx="20" hasCustomPrompt="1"/>
          </p:nvPr>
        </p:nvSpPr>
        <p:spPr>
          <a:xfrm>
            <a:off x="2816352" y="3886200"/>
            <a:ext cx="1727200" cy="23622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13000"/>
              </a:lnSpc>
              <a:spcBef>
                <a:spcPct val="20000"/>
              </a:spcBef>
              <a:spcAft>
                <a:spcPts val="0"/>
              </a:spcAft>
              <a:buClrTx/>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Add text </a:t>
            </a:r>
            <a:endParaRPr lang="en-CA" dirty="0"/>
          </a:p>
          <a:p>
            <a:pPr lvl="0"/>
            <a:endParaRPr lang="en-US" dirty="0"/>
          </a:p>
          <a:p>
            <a:pPr lvl="0"/>
            <a:endParaRPr lang="en-US" dirty="0"/>
          </a:p>
          <a:p>
            <a:pPr lvl="0"/>
            <a:endParaRPr lang="en-US" dirty="0"/>
          </a:p>
        </p:txBody>
      </p:sp>
      <p:sp>
        <p:nvSpPr>
          <p:cNvPr id="11" name="Text Placeholder 2"/>
          <p:cNvSpPr>
            <a:spLocks noGrp="1"/>
          </p:cNvSpPr>
          <p:nvPr>
            <p:ph type="body" idx="26" hasCustomPrompt="1"/>
          </p:nvPr>
        </p:nvSpPr>
        <p:spPr>
          <a:xfrm>
            <a:off x="5230368" y="3879672"/>
            <a:ext cx="1727200" cy="23622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13000"/>
              </a:lnSpc>
              <a:spcBef>
                <a:spcPct val="20000"/>
              </a:spcBef>
              <a:spcAft>
                <a:spcPts val="0"/>
              </a:spcAft>
              <a:buClrTx/>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Add text </a:t>
            </a:r>
            <a:endParaRPr lang="en-CA" dirty="0"/>
          </a:p>
          <a:p>
            <a:pPr lvl="0"/>
            <a:endParaRPr lang="en-US" dirty="0"/>
          </a:p>
          <a:p>
            <a:pPr lvl="0"/>
            <a:endParaRPr lang="en-US" dirty="0"/>
          </a:p>
          <a:p>
            <a:pPr lvl="0"/>
            <a:endParaRPr lang="en-US" dirty="0"/>
          </a:p>
        </p:txBody>
      </p:sp>
      <p:sp>
        <p:nvSpPr>
          <p:cNvPr id="12" name="Picture Placeholder 15"/>
          <p:cNvSpPr>
            <a:spLocks noGrp="1"/>
          </p:cNvSpPr>
          <p:nvPr>
            <p:ph type="pic" sz="quarter" idx="27"/>
          </p:nvPr>
        </p:nvSpPr>
        <p:spPr>
          <a:xfrm>
            <a:off x="5230368" y="2279472"/>
            <a:ext cx="1727200" cy="1371600"/>
          </a:xfrm>
          <a:prstGeom prst="rect">
            <a:avLst/>
          </a:prstGeom>
        </p:spPr>
        <p:txBody>
          <a:bodyPr lIns="0" tIns="0" rIns="0" bIns="0"/>
          <a:lstStyle>
            <a:lvl1pPr marL="3175" indent="-3175">
              <a:defRPr sz="800">
                <a:solidFill>
                  <a:schemeClr val="bg1"/>
                </a:solidFill>
              </a:defRPr>
            </a:lvl1pPr>
          </a:lstStyle>
          <a:p>
            <a:r>
              <a:rPr lang="en-US" dirty="0"/>
              <a:t>Drag picture to placeholder or click icon to add</a:t>
            </a:r>
            <a:endParaRPr lang="en-CA" dirty="0"/>
          </a:p>
        </p:txBody>
      </p:sp>
      <p:sp>
        <p:nvSpPr>
          <p:cNvPr id="13" name="Text Placeholder 2"/>
          <p:cNvSpPr>
            <a:spLocks noGrp="1"/>
          </p:cNvSpPr>
          <p:nvPr>
            <p:ph type="body" idx="28" hasCustomPrompt="1"/>
          </p:nvPr>
        </p:nvSpPr>
        <p:spPr>
          <a:xfrm>
            <a:off x="7644384" y="3879672"/>
            <a:ext cx="1727200" cy="23622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13000"/>
              </a:lnSpc>
              <a:spcBef>
                <a:spcPct val="20000"/>
              </a:spcBef>
              <a:spcAft>
                <a:spcPts val="0"/>
              </a:spcAft>
              <a:buClrTx/>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Add text </a:t>
            </a:r>
            <a:endParaRPr lang="en-CA" dirty="0"/>
          </a:p>
          <a:p>
            <a:pPr lvl="0"/>
            <a:endParaRPr lang="en-US" dirty="0"/>
          </a:p>
          <a:p>
            <a:pPr lvl="0"/>
            <a:endParaRPr lang="en-US" dirty="0"/>
          </a:p>
          <a:p>
            <a:pPr lvl="0"/>
            <a:endParaRPr lang="en-US" dirty="0"/>
          </a:p>
        </p:txBody>
      </p:sp>
      <p:sp>
        <p:nvSpPr>
          <p:cNvPr id="14" name="Picture Placeholder 15"/>
          <p:cNvSpPr>
            <a:spLocks noGrp="1"/>
          </p:cNvSpPr>
          <p:nvPr>
            <p:ph type="pic" sz="quarter" idx="29"/>
          </p:nvPr>
        </p:nvSpPr>
        <p:spPr>
          <a:xfrm>
            <a:off x="7644384" y="2279472"/>
            <a:ext cx="1727200" cy="1371600"/>
          </a:xfrm>
          <a:prstGeom prst="rect">
            <a:avLst/>
          </a:prstGeom>
        </p:spPr>
        <p:txBody>
          <a:bodyPr lIns="0" tIns="0" rIns="0" bIns="0"/>
          <a:lstStyle>
            <a:lvl1pPr marL="3175" indent="-3175">
              <a:defRPr sz="800">
                <a:solidFill>
                  <a:schemeClr val="bg1"/>
                </a:solidFill>
              </a:defRPr>
            </a:lvl1pPr>
          </a:lstStyle>
          <a:p>
            <a:r>
              <a:rPr lang="en-US" dirty="0"/>
              <a:t>Drag picture to placeholder or click icon to add</a:t>
            </a:r>
            <a:endParaRPr lang="en-CA" dirty="0"/>
          </a:p>
        </p:txBody>
      </p:sp>
      <p:sp>
        <p:nvSpPr>
          <p:cNvPr id="15" name="Text Placeholder 2"/>
          <p:cNvSpPr>
            <a:spLocks noGrp="1"/>
          </p:cNvSpPr>
          <p:nvPr>
            <p:ph type="body" idx="24" hasCustomPrompt="1"/>
          </p:nvPr>
        </p:nvSpPr>
        <p:spPr>
          <a:xfrm>
            <a:off x="402336" y="1719945"/>
            <a:ext cx="1727200" cy="5334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50000"/>
              </a:lnSpc>
              <a:spcBef>
                <a:spcPct val="20000"/>
              </a:spcBef>
              <a:spcAft>
                <a:spcPts val="0"/>
              </a:spcAft>
              <a:buClrTx/>
              <a:buSzPct val="200000"/>
              <a:buFont typeface="+mj-lt"/>
              <a:buNone/>
              <a:tabLst/>
              <a:defRPr sz="2000" b="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algn="l"/>
            <a:r>
              <a:rPr lang="en-US" sz="2400" dirty="0">
                <a:solidFill>
                  <a:schemeClr val="accent1"/>
                </a:solidFill>
              </a:rPr>
              <a:t>Text</a:t>
            </a:r>
            <a:endParaRPr lang="en-CA" sz="2400" dirty="0">
              <a:solidFill>
                <a:schemeClr val="accent1"/>
              </a:solidFill>
            </a:endParaRPr>
          </a:p>
          <a:p>
            <a:pPr lvl="0"/>
            <a:endParaRPr lang="en-US" dirty="0"/>
          </a:p>
          <a:p>
            <a:pPr lvl="0"/>
            <a:endParaRPr lang="en-US" dirty="0"/>
          </a:p>
          <a:p>
            <a:pPr lvl="0"/>
            <a:endParaRPr lang="en-US" dirty="0"/>
          </a:p>
        </p:txBody>
      </p:sp>
      <p:sp>
        <p:nvSpPr>
          <p:cNvPr id="16" name="Text Placeholder 2"/>
          <p:cNvSpPr>
            <a:spLocks noGrp="1"/>
          </p:cNvSpPr>
          <p:nvPr>
            <p:ph type="body" idx="25" hasCustomPrompt="1"/>
          </p:nvPr>
        </p:nvSpPr>
        <p:spPr>
          <a:xfrm>
            <a:off x="2816352" y="1726473"/>
            <a:ext cx="1727200" cy="5334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50000"/>
              </a:lnSpc>
              <a:spcBef>
                <a:spcPct val="20000"/>
              </a:spcBef>
              <a:spcAft>
                <a:spcPts val="0"/>
              </a:spcAft>
              <a:buClrTx/>
              <a:buSzPct val="200000"/>
              <a:buFont typeface="+mj-lt"/>
              <a:buNone/>
              <a:tabLst/>
              <a:defRPr sz="2000" b="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algn="l"/>
            <a:r>
              <a:rPr lang="en-US" sz="2400" dirty="0">
                <a:solidFill>
                  <a:schemeClr val="accent1"/>
                </a:solidFill>
              </a:rPr>
              <a:t>Text</a:t>
            </a:r>
            <a:endParaRPr lang="en-CA" sz="2400" dirty="0">
              <a:solidFill>
                <a:schemeClr val="accent1"/>
              </a:solidFill>
            </a:endParaRPr>
          </a:p>
          <a:p>
            <a:pPr lvl="0"/>
            <a:endParaRPr lang="en-US" dirty="0"/>
          </a:p>
          <a:p>
            <a:pPr lvl="0"/>
            <a:endParaRPr lang="en-US" dirty="0"/>
          </a:p>
          <a:p>
            <a:pPr lvl="0"/>
            <a:endParaRPr lang="en-US" dirty="0"/>
          </a:p>
        </p:txBody>
      </p:sp>
      <p:sp>
        <p:nvSpPr>
          <p:cNvPr id="17" name="Text Placeholder 2"/>
          <p:cNvSpPr>
            <a:spLocks noGrp="1"/>
          </p:cNvSpPr>
          <p:nvPr>
            <p:ph type="body" idx="33" hasCustomPrompt="1"/>
          </p:nvPr>
        </p:nvSpPr>
        <p:spPr>
          <a:xfrm>
            <a:off x="5230368" y="1726473"/>
            <a:ext cx="1727200" cy="5334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50000"/>
              </a:lnSpc>
              <a:spcBef>
                <a:spcPct val="20000"/>
              </a:spcBef>
              <a:spcAft>
                <a:spcPts val="0"/>
              </a:spcAft>
              <a:buClrTx/>
              <a:buSzPct val="200000"/>
              <a:buFont typeface="+mj-lt"/>
              <a:buNone/>
              <a:tabLst/>
              <a:defRPr sz="2000" b="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algn="l"/>
            <a:r>
              <a:rPr lang="en-US" sz="2400" dirty="0">
                <a:solidFill>
                  <a:schemeClr val="accent1"/>
                </a:solidFill>
              </a:rPr>
              <a:t>Text</a:t>
            </a:r>
            <a:endParaRPr lang="en-CA" sz="2400" dirty="0">
              <a:solidFill>
                <a:schemeClr val="accent1"/>
              </a:solidFill>
            </a:endParaRPr>
          </a:p>
          <a:p>
            <a:pPr lvl="0"/>
            <a:endParaRPr lang="en-US" dirty="0"/>
          </a:p>
          <a:p>
            <a:pPr lvl="0"/>
            <a:endParaRPr lang="en-US" dirty="0"/>
          </a:p>
          <a:p>
            <a:pPr lvl="0"/>
            <a:endParaRPr lang="en-US" dirty="0"/>
          </a:p>
        </p:txBody>
      </p:sp>
      <p:sp>
        <p:nvSpPr>
          <p:cNvPr id="18" name="Text Placeholder 2"/>
          <p:cNvSpPr>
            <a:spLocks noGrp="1"/>
          </p:cNvSpPr>
          <p:nvPr>
            <p:ph type="body" idx="34" hasCustomPrompt="1"/>
          </p:nvPr>
        </p:nvSpPr>
        <p:spPr>
          <a:xfrm>
            <a:off x="7644384" y="1726473"/>
            <a:ext cx="1727200" cy="5334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50000"/>
              </a:lnSpc>
              <a:spcBef>
                <a:spcPct val="20000"/>
              </a:spcBef>
              <a:spcAft>
                <a:spcPts val="0"/>
              </a:spcAft>
              <a:buClrTx/>
              <a:buSzPct val="200000"/>
              <a:buFont typeface="+mj-lt"/>
              <a:buNone/>
              <a:tabLst/>
              <a:defRPr sz="2000" b="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algn="l"/>
            <a:r>
              <a:rPr lang="en-US" sz="2400" dirty="0">
                <a:solidFill>
                  <a:schemeClr val="accent1"/>
                </a:solidFill>
              </a:rPr>
              <a:t>Text</a:t>
            </a:r>
            <a:endParaRPr lang="en-CA" sz="2400" dirty="0">
              <a:solidFill>
                <a:schemeClr val="accent1"/>
              </a:solidFill>
            </a:endParaRPr>
          </a:p>
          <a:p>
            <a:pPr lvl="0"/>
            <a:endParaRPr lang="en-US" dirty="0"/>
          </a:p>
          <a:p>
            <a:pPr lvl="0"/>
            <a:endParaRPr lang="en-US" dirty="0"/>
          </a:p>
          <a:p>
            <a:pPr lvl="0"/>
            <a:endParaRPr lang="en-US" dirty="0"/>
          </a:p>
        </p:txBody>
      </p:sp>
      <p:sp>
        <p:nvSpPr>
          <p:cNvPr id="19" name="Text Placeholder 2"/>
          <p:cNvSpPr>
            <a:spLocks noGrp="1"/>
          </p:cNvSpPr>
          <p:nvPr>
            <p:ph type="body" idx="35" hasCustomPrompt="1"/>
          </p:nvPr>
        </p:nvSpPr>
        <p:spPr>
          <a:xfrm>
            <a:off x="10058400" y="1726473"/>
            <a:ext cx="1727200" cy="5334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50000"/>
              </a:lnSpc>
              <a:spcBef>
                <a:spcPct val="20000"/>
              </a:spcBef>
              <a:spcAft>
                <a:spcPts val="0"/>
              </a:spcAft>
              <a:buClrTx/>
              <a:buSzPct val="200000"/>
              <a:buFont typeface="+mj-lt"/>
              <a:buNone/>
              <a:tabLst/>
              <a:defRPr sz="2000" b="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algn="l"/>
            <a:r>
              <a:rPr lang="en-US" sz="2400" dirty="0">
                <a:solidFill>
                  <a:schemeClr val="accent1"/>
                </a:solidFill>
              </a:rPr>
              <a:t>Text</a:t>
            </a:r>
            <a:endParaRPr lang="en-CA" sz="2400" dirty="0">
              <a:solidFill>
                <a:schemeClr val="accent1"/>
              </a:solidFill>
            </a:endParaRPr>
          </a:p>
          <a:p>
            <a:pPr lvl="0"/>
            <a:endParaRPr lang="en-US" dirty="0"/>
          </a:p>
          <a:p>
            <a:pPr lvl="0"/>
            <a:endParaRPr lang="en-US" dirty="0"/>
          </a:p>
          <a:p>
            <a:pPr lvl="0"/>
            <a:endParaRPr lang="en-US" dirty="0"/>
          </a:p>
        </p:txBody>
      </p:sp>
    </p:spTree>
    <p:extLst>
      <p:ext uri="{BB962C8B-B14F-4D97-AF65-F5344CB8AC3E}">
        <p14:creationId xmlns:p14="http://schemas.microsoft.com/office/powerpoint/2010/main" val="1459030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Up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a:xfrm>
            <a:off x="406398" y="6629400"/>
            <a:ext cx="9956801" cy="228600"/>
          </a:xfrm>
          <a:prstGeom prst="rect">
            <a:avLst/>
          </a:prstGeom>
        </p:spPr>
        <p:txBody>
          <a:bodyPr/>
          <a:lstStyle/>
          <a:p>
            <a:endParaRPr lang="en-CA" dirty="0"/>
          </a:p>
        </p:txBody>
      </p:sp>
      <p:sp>
        <p:nvSpPr>
          <p:cNvPr id="5" name="Picture Placeholder 15"/>
          <p:cNvSpPr>
            <a:spLocks noGrp="1"/>
          </p:cNvSpPr>
          <p:nvPr>
            <p:ph type="pic" sz="quarter" idx="22"/>
          </p:nvPr>
        </p:nvSpPr>
        <p:spPr>
          <a:xfrm>
            <a:off x="4064000" y="2286000"/>
            <a:ext cx="2032000" cy="1447801"/>
          </a:xfrm>
          <a:prstGeom prst="rect">
            <a:avLst/>
          </a:prstGeom>
        </p:spPr>
        <p:txBody>
          <a:bodyPr lIns="0" tIns="0" rIns="0" bIns="0"/>
          <a:lstStyle>
            <a:lvl1pPr marL="3175" indent="-3175">
              <a:defRPr sz="800">
                <a:solidFill>
                  <a:schemeClr val="bg1"/>
                </a:solidFill>
              </a:defRPr>
            </a:lvl1pPr>
          </a:lstStyle>
          <a:p>
            <a:r>
              <a:rPr lang="en-US" dirty="0"/>
              <a:t>Drag picture to placeholder or click icon to add</a:t>
            </a:r>
            <a:endParaRPr lang="en-CA" dirty="0"/>
          </a:p>
        </p:txBody>
      </p:sp>
      <p:sp>
        <p:nvSpPr>
          <p:cNvPr id="6" name="Text Placeholder 2"/>
          <p:cNvSpPr>
            <a:spLocks noGrp="1"/>
          </p:cNvSpPr>
          <p:nvPr>
            <p:ph type="body" idx="18" hasCustomPrompt="1"/>
          </p:nvPr>
        </p:nvSpPr>
        <p:spPr>
          <a:xfrm>
            <a:off x="1524000" y="2438400"/>
            <a:ext cx="2336800" cy="1219200"/>
          </a:xfrm>
          <a:prstGeom prst="rect">
            <a:avLst/>
          </a:prstGeom>
        </p:spPr>
        <p:txBody>
          <a:bodyPr lIns="0" tIns="0" rIns="0" bIns="0" numCol="1" anchor="t" anchorCtr="0">
            <a:noAutofit/>
          </a:bodyPr>
          <a:lstStyle>
            <a:lvl1pPr marL="1588" indent="-1588" algn="r">
              <a:lnSpc>
                <a:spcPct val="113000"/>
              </a:lnSpc>
              <a:buFont typeface="+mj-lt"/>
              <a:buNone/>
              <a:defRPr sz="16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Body copy goes here</a:t>
            </a:r>
          </a:p>
        </p:txBody>
      </p:sp>
      <p:sp>
        <p:nvSpPr>
          <p:cNvPr id="7" name="Text Placeholder 2"/>
          <p:cNvSpPr>
            <a:spLocks noGrp="1"/>
          </p:cNvSpPr>
          <p:nvPr>
            <p:ph type="body" idx="19" hasCustomPrompt="1"/>
          </p:nvPr>
        </p:nvSpPr>
        <p:spPr>
          <a:xfrm>
            <a:off x="1524000" y="3810000"/>
            <a:ext cx="2336800" cy="1219200"/>
          </a:xfrm>
          <a:prstGeom prst="rect">
            <a:avLst/>
          </a:prstGeom>
        </p:spPr>
        <p:txBody>
          <a:bodyPr lIns="0" tIns="0" rIns="0" bIns="0" numCol="1" anchor="t" anchorCtr="0">
            <a:noAutofit/>
          </a:bodyPr>
          <a:lstStyle>
            <a:lvl1pPr marL="1588" indent="-1588" algn="r">
              <a:lnSpc>
                <a:spcPct val="113000"/>
              </a:lnSpc>
              <a:buFont typeface="+mj-lt"/>
              <a:buNone/>
              <a:defRPr sz="16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Body copy goes here</a:t>
            </a:r>
          </a:p>
        </p:txBody>
      </p:sp>
      <p:sp>
        <p:nvSpPr>
          <p:cNvPr id="8" name="Text Placeholder 2"/>
          <p:cNvSpPr>
            <a:spLocks noGrp="1"/>
          </p:cNvSpPr>
          <p:nvPr>
            <p:ph type="body" idx="20" hasCustomPrompt="1"/>
          </p:nvPr>
        </p:nvSpPr>
        <p:spPr>
          <a:xfrm>
            <a:off x="8331200" y="2438400"/>
            <a:ext cx="2336800" cy="1219200"/>
          </a:xfrm>
          <a:prstGeom prst="rect">
            <a:avLst/>
          </a:prstGeom>
        </p:spPr>
        <p:txBody>
          <a:bodyPr lIns="0" tIns="0" rIns="0" bIns="0" numCol="1" anchor="t" anchorCtr="0">
            <a:noAutofit/>
          </a:bodyPr>
          <a:lstStyle>
            <a:lvl1pPr marL="0" indent="0" algn="l">
              <a:lnSpc>
                <a:spcPct val="113000"/>
              </a:lnSpc>
              <a:buFont typeface="+mj-lt"/>
              <a:buNone/>
              <a:defRPr sz="16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Body copy goes here</a:t>
            </a:r>
          </a:p>
        </p:txBody>
      </p:sp>
      <p:sp>
        <p:nvSpPr>
          <p:cNvPr id="9" name="Text Placeholder 2"/>
          <p:cNvSpPr>
            <a:spLocks noGrp="1"/>
          </p:cNvSpPr>
          <p:nvPr>
            <p:ph type="body" idx="21" hasCustomPrompt="1"/>
          </p:nvPr>
        </p:nvSpPr>
        <p:spPr>
          <a:xfrm>
            <a:off x="8331200" y="3810000"/>
            <a:ext cx="2336800" cy="1219200"/>
          </a:xfrm>
          <a:prstGeom prst="rect">
            <a:avLst/>
          </a:prstGeom>
        </p:spPr>
        <p:txBody>
          <a:bodyPr lIns="0" tIns="0" rIns="0" bIns="0" numCol="1" anchor="t" anchorCtr="0">
            <a:noAutofit/>
          </a:bodyPr>
          <a:lstStyle>
            <a:lvl1pPr marL="0" indent="0" algn="l">
              <a:lnSpc>
                <a:spcPct val="113000"/>
              </a:lnSpc>
              <a:buFont typeface="+mj-lt"/>
              <a:buNone/>
              <a:defRPr sz="16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Body copy goes here</a:t>
            </a:r>
          </a:p>
        </p:txBody>
      </p:sp>
      <p:sp>
        <p:nvSpPr>
          <p:cNvPr id="10" name="Picture Placeholder 15"/>
          <p:cNvSpPr>
            <a:spLocks noGrp="1"/>
          </p:cNvSpPr>
          <p:nvPr>
            <p:ph type="pic" sz="quarter" idx="23"/>
          </p:nvPr>
        </p:nvSpPr>
        <p:spPr>
          <a:xfrm>
            <a:off x="6106160" y="2286000"/>
            <a:ext cx="2032000" cy="1447801"/>
          </a:xfrm>
          <a:prstGeom prst="rect">
            <a:avLst/>
          </a:prstGeom>
        </p:spPr>
        <p:txBody>
          <a:bodyPr lIns="0" tIns="0" rIns="0" bIns="0"/>
          <a:lstStyle>
            <a:lvl1pPr marL="3175" indent="-3175">
              <a:defRPr sz="800">
                <a:solidFill>
                  <a:schemeClr val="bg1"/>
                </a:solidFill>
              </a:defRPr>
            </a:lvl1pPr>
          </a:lstStyle>
          <a:p>
            <a:r>
              <a:rPr lang="en-US" dirty="0"/>
              <a:t>Drag picture to placeholder or click icon to add</a:t>
            </a:r>
            <a:endParaRPr lang="en-CA" dirty="0"/>
          </a:p>
        </p:txBody>
      </p:sp>
      <p:sp>
        <p:nvSpPr>
          <p:cNvPr id="11" name="Picture Placeholder 15"/>
          <p:cNvSpPr>
            <a:spLocks noGrp="1"/>
          </p:cNvSpPr>
          <p:nvPr>
            <p:ph type="pic" sz="quarter" idx="24"/>
          </p:nvPr>
        </p:nvSpPr>
        <p:spPr>
          <a:xfrm>
            <a:off x="4064000" y="3741421"/>
            <a:ext cx="2032000" cy="1447801"/>
          </a:xfrm>
          <a:prstGeom prst="rect">
            <a:avLst/>
          </a:prstGeom>
        </p:spPr>
        <p:txBody>
          <a:bodyPr lIns="0" tIns="0" rIns="0" bIns="0"/>
          <a:lstStyle>
            <a:lvl1pPr marL="3175" indent="-3175">
              <a:defRPr sz="800">
                <a:solidFill>
                  <a:schemeClr val="bg1"/>
                </a:solidFill>
              </a:defRPr>
            </a:lvl1pPr>
          </a:lstStyle>
          <a:p>
            <a:r>
              <a:rPr lang="en-US" dirty="0"/>
              <a:t>Drag picture to placeholder or click icon to add</a:t>
            </a:r>
            <a:endParaRPr lang="en-CA" dirty="0"/>
          </a:p>
        </p:txBody>
      </p:sp>
      <p:sp>
        <p:nvSpPr>
          <p:cNvPr id="12" name="Picture Placeholder 15"/>
          <p:cNvSpPr>
            <a:spLocks noGrp="1"/>
          </p:cNvSpPr>
          <p:nvPr>
            <p:ph type="pic" sz="quarter" idx="25"/>
          </p:nvPr>
        </p:nvSpPr>
        <p:spPr>
          <a:xfrm>
            <a:off x="6106160" y="3741421"/>
            <a:ext cx="2032000" cy="1447801"/>
          </a:xfrm>
          <a:prstGeom prst="rect">
            <a:avLst/>
          </a:prstGeom>
        </p:spPr>
        <p:txBody>
          <a:bodyPr lIns="0" tIns="0" rIns="0" bIns="0"/>
          <a:lstStyle>
            <a:lvl1pPr marL="3175" indent="-3175">
              <a:defRPr sz="800">
                <a:solidFill>
                  <a:schemeClr val="bg1"/>
                </a:solidFill>
              </a:defRPr>
            </a:lvl1pPr>
          </a:lstStyle>
          <a:p>
            <a:r>
              <a:rPr lang="en-US" dirty="0"/>
              <a:t>Drag picture to placeholder or click icon to add</a:t>
            </a:r>
            <a:endParaRPr lang="en-CA" dirty="0"/>
          </a:p>
        </p:txBody>
      </p:sp>
    </p:spTree>
    <p:extLst>
      <p:ext uri="{BB962C8B-B14F-4D97-AF65-F5344CB8AC3E}">
        <p14:creationId xmlns:p14="http://schemas.microsoft.com/office/powerpoint/2010/main" val="611687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ve Text Box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a:xfrm>
            <a:off x="406398" y="6629400"/>
            <a:ext cx="9956801" cy="228600"/>
          </a:xfrm>
          <a:prstGeom prst="rect">
            <a:avLst/>
          </a:prstGeom>
        </p:spPr>
        <p:txBody>
          <a:bodyPr/>
          <a:lstStyle/>
          <a:p>
            <a:endParaRPr lang="en-CA" dirty="0"/>
          </a:p>
        </p:txBody>
      </p:sp>
      <p:sp>
        <p:nvSpPr>
          <p:cNvPr id="5" name="Picture Placeholder 13"/>
          <p:cNvSpPr>
            <a:spLocks noGrp="1"/>
          </p:cNvSpPr>
          <p:nvPr>
            <p:ph type="pic" sz="quarter" idx="16"/>
          </p:nvPr>
        </p:nvSpPr>
        <p:spPr>
          <a:xfrm>
            <a:off x="0" y="0"/>
            <a:ext cx="12192000" cy="6629400"/>
          </a:xfrm>
          <a:prstGeom prst="rect">
            <a:avLst/>
          </a:prstGeom>
          <a:blipFill>
            <a:blip r:embed="rId2" cstate="email"/>
            <a:stretch>
              <a:fillRect/>
            </a:stretch>
          </a:blipFill>
        </p:spPr>
        <p:txBody>
          <a:bodyPr/>
          <a:lstStyle>
            <a:lvl1pPr>
              <a:defRPr sz="100">
                <a:solidFill>
                  <a:schemeClr val="bg1"/>
                </a:solidFill>
              </a:defRPr>
            </a:lvl1pPr>
          </a:lstStyle>
          <a:p>
            <a:r>
              <a:rPr lang="en-US" dirty="0"/>
              <a:t>Drag picture to placeholder or click icon to add</a:t>
            </a:r>
            <a:endParaRPr lang="en-CA" dirty="0"/>
          </a:p>
        </p:txBody>
      </p:sp>
      <p:sp>
        <p:nvSpPr>
          <p:cNvPr id="6" name="Text Placeholder 12"/>
          <p:cNvSpPr>
            <a:spLocks noGrp="1"/>
          </p:cNvSpPr>
          <p:nvPr>
            <p:ph type="body" sz="quarter" idx="19"/>
          </p:nvPr>
        </p:nvSpPr>
        <p:spPr>
          <a:xfrm>
            <a:off x="0" y="3810000"/>
            <a:ext cx="12192000" cy="2359152"/>
          </a:xfrm>
          <a:prstGeom prst="rect">
            <a:avLst/>
          </a:prstGeom>
          <a:solidFill>
            <a:schemeClr val="bg1"/>
          </a:solidFill>
        </p:spPr>
        <p:txBody>
          <a:bodyPr/>
          <a:lstStyle>
            <a:lvl1pPr>
              <a:buNone/>
              <a:defRPr sz="400">
                <a:solidFill>
                  <a:schemeClr val="bg1"/>
                </a:solidFill>
              </a:defRPr>
            </a:lvl1pPr>
          </a:lstStyle>
          <a:p>
            <a:pPr lvl="0"/>
            <a:r>
              <a:rPr lang="en-US"/>
              <a:t>Click to edit Master text styles</a:t>
            </a:r>
          </a:p>
        </p:txBody>
      </p:sp>
      <p:sp>
        <p:nvSpPr>
          <p:cNvPr id="7" name="Text Placeholder 2"/>
          <p:cNvSpPr>
            <a:spLocks noGrp="1"/>
          </p:cNvSpPr>
          <p:nvPr>
            <p:ph type="body" idx="32" hasCustomPrompt="1"/>
          </p:nvPr>
        </p:nvSpPr>
        <p:spPr>
          <a:xfrm>
            <a:off x="10058400" y="3968928"/>
            <a:ext cx="1727200" cy="20574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13000"/>
              </a:lnSpc>
              <a:spcBef>
                <a:spcPct val="20000"/>
              </a:spcBef>
              <a:spcAft>
                <a:spcPts val="0"/>
              </a:spcAft>
              <a:buClrTx/>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Add text </a:t>
            </a:r>
            <a:endParaRPr lang="en-CA" dirty="0"/>
          </a:p>
          <a:p>
            <a:pPr lvl="0"/>
            <a:endParaRPr lang="en-US" dirty="0"/>
          </a:p>
          <a:p>
            <a:pPr lvl="0"/>
            <a:endParaRPr lang="en-US" dirty="0"/>
          </a:p>
          <a:p>
            <a:pPr lvl="0"/>
            <a:endParaRPr lang="en-US" dirty="0"/>
          </a:p>
        </p:txBody>
      </p:sp>
      <p:sp>
        <p:nvSpPr>
          <p:cNvPr id="8" name="Text Placeholder 2"/>
          <p:cNvSpPr>
            <a:spLocks noGrp="1"/>
          </p:cNvSpPr>
          <p:nvPr>
            <p:ph type="body" idx="22" hasCustomPrompt="1"/>
          </p:nvPr>
        </p:nvSpPr>
        <p:spPr>
          <a:xfrm>
            <a:off x="402336" y="3968928"/>
            <a:ext cx="1727200" cy="20574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13000"/>
              </a:lnSpc>
              <a:spcBef>
                <a:spcPct val="20000"/>
              </a:spcBef>
              <a:spcAft>
                <a:spcPts val="0"/>
              </a:spcAft>
              <a:buClrTx/>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Add text </a:t>
            </a:r>
            <a:endParaRPr lang="en-CA" dirty="0"/>
          </a:p>
          <a:p>
            <a:pPr lvl="0"/>
            <a:endParaRPr lang="en-US" dirty="0"/>
          </a:p>
          <a:p>
            <a:pPr lvl="0"/>
            <a:endParaRPr lang="en-US" dirty="0"/>
          </a:p>
          <a:p>
            <a:pPr lvl="0"/>
            <a:endParaRPr lang="en-US" dirty="0"/>
          </a:p>
        </p:txBody>
      </p:sp>
      <p:sp>
        <p:nvSpPr>
          <p:cNvPr id="9" name="Text Placeholder 2"/>
          <p:cNvSpPr>
            <a:spLocks noGrp="1"/>
          </p:cNvSpPr>
          <p:nvPr>
            <p:ph type="body" idx="20" hasCustomPrompt="1"/>
          </p:nvPr>
        </p:nvSpPr>
        <p:spPr>
          <a:xfrm>
            <a:off x="2816352" y="3968928"/>
            <a:ext cx="1727200" cy="20574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13000"/>
              </a:lnSpc>
              <a:spcBef>
                <a:spcPct val="20000"/>
              </a:spcBef>
              <a:spcAft>
                <a:spcPts val="0"/>
              </a:spcAft>
              <a:buClrTx/>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Add text </a:t>
            </a:r>
            <a:endParaRPr lang="en-CA" dirty="0"/>
          </a:p>
          <a:p>
            <a:pPr lvl="0"/>
            <a:endParaRPr lang="en-US" dirty="0"/>
          </a:p>
          <a:p>
            <a:pPr lvl="0"/>
            <a:endParaRPr lang="en-US" dirty="0"/>
          </a:p>
          <a:p>
            <a:pPr lvl="0"/>
            <a:endParaRPr lang="en-US" dirty="0"/>
          </a:p>
        </p:txBody>
      </p:sp>
      <p:sp>
        <p:nvSpPr>
          <p:cNvPr id="10" name="Text Placeholder 2"/>
          <p:cNvSpPr>
            <a:spLocks noGrp="1"/>
          </p:cNvSpPr>
          <p:nvPr>
            <p:ph type="body" idx="26" hasCustomPrompt="1"/>
          </p:nvPr>
        </p:nvSpPr>
        <p:spPr>
          <a:xfrm>
            <a:off x="5230368" y="3962400"/>
            <a:ext cx="1727200" cy="20574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13000"/>
              </a:lnSpc>
              <a:spcBef>
                <a:spcPct val="20000"/>
              </a:spcBef>
              <a:spcAft>
                <a:spcPts val="0"/>
              </a:spcAft>
              <a:buClrTx/>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Add text </a:t>
            </a:r>
            <a:endParaRPr lang="en-CA" dirty="0"/>
          </a:p>
          <a:p>
            <a:pPr lvl="0"/>
            <a:endParaRPr lang="en-US" dirty="0"/>
          </a:p>
          <a:p>
            <a:pPr lvl="0"/>
            <a:endParaRPr lang="en-US" dirty="0"/>
          </a:p>
          <a:p>
            <a:pPr lvl="0"/>
            <a:endParaRPr lang="en-US" dirty="0"/>
          </a:p>
        </p:txBody>
      </p:sp>
      <p:sp>
        <p:nvSpPr>
          <p:cNvPr id="11" name="Text Placeholder 2"/>
          <p:cNvSpPr>
            <a:spLocks noGrp="1"/>
          </p:cNvSpPr>
          <p:nvPr>
            <p:ph type="body" idx="28" hasCustomPrompt="1"/>
          </p:nvPr>
        </p:nvSpPr>
        <p:spPr>
          <a:xfrm>
            <a:off x="7644384" y="3962400"/>
            <a:ext cx="1727200" cy="2057400"/>
          </a:xfrm>
          <a:prstGeom prst="rect">
            <a:avLst/>
          </a:prstGeom>
        </p:spPr>
        <p:txBody>
          <a:bodyPr lIns="0" tIns="0" rIns="0" bIns="0" numCol="1" spcCol="274320" anchor="t" anchorCtr="0">
            <a:noAutofit/>
          </a:bodyPr>
          <a:lstStyle>
            <a:lvl1pPr marL="0" marR="0" indent="0" algn="l" defTabSz="914400" rtl="0" eaLnBrk="1" fontAlgn="auto" latinLnBrk="0" hangingPunct="1">
              <a:lnSpc>
                <a:spcPct val="113000"/>
              </a:lnSpc>
              <a:spcBef>
                <a:spcPct val="20000"/>
              </a:spcBef>
              <a:spcAft>
                <a:spcPts val="0"/>
              </a:spcAft>
              <a:buClrTx/>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Add text </a:t>
            </a:r>
            <a:endParaRPr lang="en-CA" dirty="0"/>
          </a:p>
          <a:p>
            <a:pPr lvl="0"/>
            <a:endParaRPr lang="en-US" dirty="0"/>
          </a:p>
          <a:p>
            <a:pPr lvl="0"/>
            <a:endParaRPr lang="en-US" dirty="0"/>
          </a:p>
          <a:p>
            <a:pPr lvl="0"/>
            <a:endParaRPr lang="en-US" dirty="0"/>
          </a:p>
        </p:txBody>
      </p:sp>
      <p:sp>
        <p:nvSpPr>
          <p:cNvPr id="12" name="Text Placeholder 7"/>
          <p:cNvSpPr>
            <a:spLocks noGrp="1"/>
          </p:cNvSpPr>
          <p:nvPr>
            <p:ph type="body" sz="quarter" idx="18"/>
          </p:nvPr>
        </p:nvSpPr>
        <p:spPr>
          <a:xfrm>
            <a:off x="402336" y="-8710"/>
            <a:ext cx="1578864" cy="768096"/>
          </a:xfrm>
          <a:prstGeom prst="rect">
            <a:avLst/>
          </a:prstGeom>
          <a:blipFill>
            <a:blip r:embed="rId3" cstate="screen"/>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41917146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a:xfrm>
            <a:off x="406398" y="6629400"/>
            <a:ext cx="9956801" cy="228600"/>
          </a:xfrm>
          <a:prstGeom prst="rect">
            <a:avLst/>
          </a:prstGeom>
        </p:spPr>
        <p:txBody>
          <a:bodyPr/>
          <a:lstStyle/>
          <a:p>
            <a:endParaRPr lang="en-CA" dirty="0"/>
          </a:p>
        </p:txBody>
      </p:sp>
      <p:sp>
        <p:nvSpPr>
          <p:cNvPr id="5" name="Table Placeholder 10"/>
          <p:cNvSpPr>
            <a:spLocks noGrp="1"/>
          </p:cNvSpPr>
          <p:nvPr>
            <p:ph type="tbl" sz="quarter" idx="13"/>
          </p:nvPr>
        </p:nvSpPr>
        <p:spPr>
          <a:xfrm>
            <a:off x="812800" y="1600200"/>
            <a:ext cx="10566400" cy="4419600"/>
          </a:xfrm>
          <a:prstGeom prst="rect">
            <a:avLst/>
          </a:prstGeom>
        </p:spPr>
        <p:txBody>
          <a:bodyPr/>
          <a:lstStyle>
            <a:lvl1pPr>
              <a:buFont typeface="Wingdings" pitchFamily="2" charset="2"/>
              <a:buChar char="§"/>
              <a:defRPr/>
            </a:lvl1pPr>
          </a:lstStyle>
          <a:p>
            <a:r>
              <a:rPr lang="en-US" dirty="0"/>
              <a:t>Click icon to add table</a:t>
            </a:r>
            <a:endParaRPr lang="en-CA" dirty="0"/>
          </a:p>
        </p:txBody>
      </p:sp>
    </p:spTree>
    <p:extLst>
      <p:ext uri="{BB962C8B-B14F-4D97-AF65-F5344CB8AC3E}">
        <p14:creationId xmlns:p14="http://schemas.microsoft.com/office/powerpoint/2010/main" val="6310105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a:xfrm>
            <a:off x="406398" y="6629400"/>
            <a:ext cx="9956801" cy="228600"/>
          </a:xfrm>
          <a:prstGeom prst="rect">
            <a:avLst/>
          </a:prstGeom>
        </p:spPr>
        <p:txBody>
          <a:bodyPr/>
          <a:lstStyle/>
          <a:p>
            <a:endParaRPr lang="en-CA" dirty="0"/>
          </a:p>
        </p:txBody>
      </p:sp>
      <p:sp>
        <p:nvSpPr>
          <p:cNvPr id="5" name="Text Placeholder 2"/>
          <p:cNvSpPr>
            <a:spLocks noGrp="1"/>
          </p:cNvSpPr>
          <p:nvPr>
            <p:ph type="body" idx="13" hasCustomPrompt="1"/>
          </p:nvPr>
        </p:nvSpPr>
        <p:spPr>
          <a:xfrm>
            <a:off x="402336" y="3505200"/>
            <a:ext cx="2137664" cy="2819400"/>
          </a:xfrm>
          <a:prstGeom prst="rect">
            <a:avLst/>
          </a:prstGeom>
        </p:spPr>
        <p:txBody>
          <a:bodyPr lIns="0" tIns="0" rIns="0" bIns="0" numCol="1" anchor="t" anchorCtr="0">
            <a:normAutofit/>
          </a:bodyPr>
          <a:lstStyle>
            <a:lvl1pPr marL="0" indent="0">
              <a:lnSpc>
                <a:spcPct val="113000"/>
              </a:lnSpc>
              <a:buNone/>
              <a:defRPr sz="16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Body copy goes here</a:t>
            </a:r>
          </a:p>
        </p:txBody>
      </p:sp>
      <p:sp>
        <p:nvSpPr>
          <p:cNvPr id="6" name="Chart Placeholder 13"/>
          <p:cNvSpPr>
            <a:spLocks noGrp="1"/>
          </p:cNvSpPr>
          <p:nvPr>
            <p:ph type="chart" sz="quarter" idx="14"/>
          </p:nvPr>
        </p:nvSpPr>
        <p:spPr>
          <a:xfrm>
            <a:off x="3048000" y="2133600"/>
            <a:ext cx="8636000" cy="4191000"/>
          </a:xfrm>
          <a:prstGeom prst="rect">
            <a:avLst/>
          </a:prstGeom>
        </p:spPr>
        <p:txBody>
          <a:bodyPr/>
          <a:lstStyle>
            <a:lvl1pPr>
              <a:buNone/>
              <a:defRPr sz="1600">
                <a:solidFill>
                  <a:srgbClr val="000000"/>
                </a:solidFill>
              </a:defRPr>
            </a:lvl1pPr>
          </a:lstStyle>
          <a:p>
            <a:r>
              <a:rPr lang="en-US" dirty="0"/>
              <a:t>Click icon to add chart</a:t>
            </a:r>
            <a:endParaRPr lang="en-CA" dirty="0"/>
          </a:p>
        </p:txBody>
      </p:sp>
      <p:sp>
        <p:nvSpPr>
          <p:cNvPr id="7" name="Text Placeholder 9"/>
          <p:cNvSpPr>
            <a:spLocks noGrp="1"/>
          </p:cNvSpPr>
          <p:nvPr>
            <p:ph type="body" sz="quarter" idx="16" hasCustomPrompt="1"/>
          </p:nvPr>
        </p:nvSpPr>
        <p:spPr>
          <a:xfrm>
            <a:off x="3048000" y="1295400"/>
            <a:ext cx="8432800" cy="304800"/>
          </a:xfrm>
          <a:prstGeom prst="rect">
            <a:avLst/>
          </a:prstGeom>
        </p:spPr>
        <p:txBody>
          <a:bodyPr/>
          <a:lstStyle>
            <a:lvl1pPr marL="0" indent="0">
              <a:buNone/>
              <a:defRPr sz="1000" baseline="0">
                <a:solidFill>
                  <a:srgbClr val="000000"/>
                </a:solidFill>
              </a:defRPr>
            </a:lvl1pPr>
            <a:lvl2pPr>
              <a:defRPr sz="800"/>
            </a:lvl2pPr>
            <a:lvl3pPr>
              <a:defRPr sz="800"/>
            </a:lvl3pPr>
            <a:lvl4pPr>
              <a:defRPr sz="800"/>
            </a:lvl4pPr>
            <a:lvl5pPr>
              <a:defRPr sz="800"/>
            </a:lvl5pPr>
          </a:lstStyle>
          <a:p>
            <a:pPr lvl="0"/>
            <a:r>
              <a:rPr lang="en-US" dirty="0"/>
              <a:t>Column Style: [Choose Column&gt; Clustered Column&gt; Chart tools&gt; Design&gt; Chart Style&gt; Style1]</a:t>
            </a:r>
            <a:endParaRPr lang="en-CA" dirty="0"/>
          </a:p>
        </p:txBody>
      </p:sp>
      <p:sp>
        <p:nvSpPr>
          <p:cNvPr id="8" name="Text Placeholder 9"/>
          <p:cNvSpPr>
            <a:spLocks noGrp="1"/>
          </p:cNvSpPr>
          <p:nvPr>
            <p:ph type="body" sz="quarter" idx="17" hasCustomPrompt="1"/>
          </p:nvPr>
        </p:nvSpPr>
        <p:spPr>
          <a:xfrm>
            <a:off x="3048000" y="1676400"/>
            <a:ext cx="8432800" cy="304800"/>
          </a:xfrm>
          <a:prstGeom prst="rect">
            <a:avLst/>
          </a:prstGeom>
        </p:spPr>
        <p:txBody>
          <a:bodyPr/>
          <a:lstStyle>
            <a:lvl1pPr marL="0" indent="0">
              <a:buNone/>
              <a:defRPr sz="1000" baseline="0">
                <a:solidFill>
                  <a:srgbClr val="000000"/>
                </a:solidFill>
              </a:defRPr>
            </a:lvl1pPr>
            <a:lvl2pPr>
              <a:defRPr sz="800"/>
            </a:lvl2pPr>
            <a:lvl3pPr>
              <a:defRPr sz="800"/>
            </a:lvl3pPr>
            <a:lvl4pPr>
              <a:defRPr sz="800"/>
            </a:lvl4pPr>
            <a:lvl5pPr>
              <a:defRPr sz="800"/>
            </a:lvl5pPr>
          </a:lstStyle>
          <a:p>
            <a:pPr lvl="0"/>
            <a:r>
              <a:rPr lang="en-US" dirty="0"/>
              <a:t>Pie Chart: [Choose donut&gt; donut&gt; Chart tools&gt; Design&gt; Chart Style&gt; Style1]</a:t>
            </a:r>
            <a:endParaRPr lang="en-CA" dirty="0"/>
          </a:p>
        </p:txBody>
      </p:sp>
    </p:spTree>
    <p:extLst>
      <p:ext uri="{BB962C8B-B14F-4D97-AF65-F5344CB8AC3E}">
        <p14:creationId xmlns:p14="http://schemas.microsoft.com/office/powerpoint/2010/main" val="6209425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a:xfrm>
            <a:off x="406398" y="6629400"/>
            <a:ext cx="9956801" cy="228600"/>
          </a:xfrm>
          <a:prstGeom prst="rect">
            <a:avLst/>
          </a:prstGeom>
        </p:spPr>
        <p:txBody>
          <a:bodyPr/>
          <a:lstStyle/>
          <a:p>
            <a:endParaRPr lang="en-CA" dirty="0"/>
          </a:p>
        </p:txBody>
      </p:sp>
      <p:sp>
        <p:nvSpPr>
          <p:cNvPr id="5" name="Picture Placeholder 13"/>
          <p:cNvSpPr>
            <a:spLocks noGrp="1"/>
          </p:cNvSpPr>
          <p:nvPr>
            <p:ph type="pic" sz="quarter" idx="19"/>
          </p:nvPr>
        </p:nvSpPr>
        <p:spPr>
          <a:xfrm>
            <a:off x="0" y="0"/>
            <a:ext cx="12192000" cy="6629400"/>
          </a:xfrm>
          <a:prstGeom prst="rect">
            <a:avLst/>
          </a:prstGeom>
          <a:blipFill>
            <a:blip r:embed="rId2" cstate="email"/>
            <a:stretch>
              <a:fillRect/>
            </a:stretch>
          </a:blipFill>
        </p:spPr>
        <p:txBody>
          <a:bodyPr/>
          <a:lstStyle>
            <a:lvl1pPr>
              <a:defRPr sz="100"/>
            </a:lvl1pPr>
          </a:lstStyle>
          <a:p>
            <a:r>
              <a:rPr lang="en-US" dirty="0"/>
              <a:t>Drag picture to placeholder or click icon to add</a:t>
            </a:r>
            <a:endParaRPr lang="en-CA" dirty="0"/>
          </a:p>
        </p:txBody>
      </p:sp>
      <p:sp>
        <p:nvSpPr>
          <p:cNvPr id="6" name="Text Placeholder 12"/>
          <p:cNvSpPr>
            <a:spLocks noGrp="1"/>
          </p:cNvSpPr>
          <p:nvPr>
            <p:ph type="body" sz="quarter" idx="21" hasCustomPrompt="1"/>
          </p:nvPr>
        </p:nvSpPr>
        <p:spPr>
          <a:xfrm>
            <a:off x="2032000" y="1447800"/>
            <a:ext cx="8733536" cy="4191000"/>
          </a:xfrm>
          <a:prstGeom prst="rect">
            <a:avLst/>
          </a:prstGeom>
          <a:solidFill>
            <a:schemeClr val="bg1"/>
          </a:solidFill>
        </p:spPr>
        <p:txBody>
          <a:bodyPr lIns="411480" tIns="411480" rIns="411480" bIns="411480"/>
          <a:lstStyle>
            <a:lvl1pPr marL="0" indent="0">
              <a:lnSpc>
                <a:spcPct val="113000"/>
              </a:lnSpc>
              <a:spcAft>
                <a:spcPts val="1200"/>
              </a:spcAft>
              <a:buNone/>
              <a:tabLst/>
              <a:defRPr sz="2800" b="0"/>
            </a:lvl1pPr>
            <a:lvl2pPr>
              <a:buNone/>
              <a:defRPr sz="2400" b="0"/>
            </a:lvl2pPr>
            <a:lvl3pPr>
              <a:buNone/>
              <a:defRPr sz="2400" b="0"/>
            </a:lvl3pPr>
            <a:lvl4pPr>
              <a:buNone/>
              <a:defRPr sz="2400" b="0"/>
            </a:lvl4pPr>
            <a:lvl5pPr>
              <a:buNone/>
              <a:defRPr sz="2400" b="0"/>
            </a:lvl5pPr>
          </a:lstStyle>
          <a:p>
            <a:pPr lvl="0"/>
            <a:r>
              <a:rPr lang="en-US" dirty="0"/>
              <a:t>Click to add text</a:t>
            </a:r>
          </a:p>
        </p:txBody>
      </p:sp>
      <p:sp>
        <p:nvSpPr>
          <p:cNvPr id="7" name="Text Placeholder 15"/>
          <p:cNvSpPr>
            <a:spLocks noGrp="1"/>
          </p:cNvSpPr>
          <p:nvPr>
            <p:ph type="body" sz="quarter" idx="20" hasCustomPrompt="1"/>
          </p:nvPr>
        </p:nvSpPr>
        <p:spPr>
          <a:xfrm>
            <a:off x="7010400" y="3048000"/>
            <a:ext cx="3454400" cy="1676400"/>
          </a:xfrm>
          <a:prstGeom prst="rect">
            <a:avLst/>
          </a:prstGeom>
        </p:spPr>
        <p:txBody>
          <a:bodyPr/>
          <a:lstStyle>
            <a:lvl1pPr marL="3175" indent="-3175">
              <a:buNone/>
              <a:defRPr sz="800" baseline="0">
                <a:solidFill>
                  <a:schemeClr val="tx1"/>
                </a:solidFill>
              </a:defRPr>
            </a:lvl1pPr>
          </a:lstStyle>
          <a:p>
            <a:r>
              <a:rPr lang="en-US" sz="1200" dirty="0"/>
              <a:t>Change</a:t>
            </a:r>
            <a:r>
              <a:rPr lang="en-US" sz="1200" baseline="0" dirty="0"/>
              <a:t> the background image: right click on image &gt; </a:t>
            </a:r>
            <a:r>
              <a:rPr lang="en-US" sz="1200" b="1" baseline="0" dirty="0"/>
              <a:t>Bring to Front </a:t>
            </a:r>
            <a:r>
              <a:rPr lang="en-US" sz="1200" baseline="0" dirty="0"/>
              <a:t>– click on middle </a:t>
            </a:r>
            <a:r>
              <a:rPr lang="en-US" sz="1200" b="1" baseline="0" dirty="0"/>
              <a:t>icon Insert Picture from File </a:t>
            </a:r>
            <a:r>
              <a:rPr lang="en-US" sz="1200" baseline="0" dirty="0"/>
              <a:t>&gt; select a desire image &gt; right click on image &gt; </a:t>
            </a:r>
            <a:r>
              <a:rPr lang="en-US" sz="1200" b="1" baseline="0" dirty="0"/>
              <a:t>Send to Back</a:t>
            </a:r>
            <a:r>
              <a:rPr lang="en-US" sz="1200" baseline="0" dirty="0"/>
              <a:t>. </a:t>
            </a:r>
          </a:p>
          <a:p>
            <a:r>
              <a:rPr lang="en-US" sz="1200" baseline="0" dirty="0"/>
              <a:t>Please </a:t>
            </a:r>
            <a:r>
              <a:rPr lang="en-US" sz="1200" b="1" baseline="0" dirty="0"/>
              <a:t>do not</a:t>
            </a:r>
            <a:r>
              <a:rPr lang="en-US" sz="1200" baseline="0" dirty="0"/>
              <a:t> move or change size of the Calgary logo!</a:t>
            </a:r>
            <a:endParaRPr lang="en-CA" sz="1200" dirty="0"/>
          </a:p>
        </p:txBody>
      </p:sp>
      <p:sp>
        <p:nvSpPr>
          <p:cNvPr id="8" name="Text Placeholder 7"/>
          <p:cNvSpPr>
            <a:spLocks noGrp="1"/>
          </p:cNvSpPr>
          <p:nvPr>
            <p:ph type="body" sz="quarter" idx="18"/>
          </p:nvPr>
        </p:nvSpPr>
        <p:spPr>
          <a:xfrm>
            <a:off x="402336" y="-8710"/>
            <a:ext cx="1629664" cy="768096"/>
          </a:xfrm>
          <a:prstGeom prst="rect">
            <a:avLst/>
          </a:prstGeom>
          <a:blipFill>
            <a:blip r:embed="rId3" cstate="screen"/>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0202618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a:xfrm>
            <a:off x="406398" y="6629400"/>
            <a:ext cx="9956801" cy="228600"/>
          </a:xfrm>
          <a:prstGeom prst="rect">
            <a:avLst/>
          </a:prstGeom>
        </p:spPr>
        <p:txBody>
          <a:bodyPr/>
          <a:lstStyle/>
          <a:p>
            <a:endParaRPr lang="en-CA" dirty="0"/>
          </a:p>
        </p:txBody>
      </p:sp>
      <p:sp>
        <p:nvSpPr>
          <p:cNvPr id="5" name="Text Placeholder 2"/>
          <p:cNvSpPr>
            <a:spLocks noGrp="1"/>
          </p:cNvSpPr>
          <p:nvPr>
            <p:ph type="body" idx="1" hasCustomPrompt="1"/>
          </p:nvPr>
        </p:nvSpPr>
        <p:spPr>
          <a:xfrm>
            <a:off x="402336" y="1219200"/>
            <a:ext cx="5177536" cy="381000"/>
          </a:xfrm>
          <a:prstGeom prst="rect">
            <a:avLst/>
          </a:prstGeom>
        </p:spPr>
        <p:txBody>
          <a:bodyPr lIns="0" tIns="0" rIns="0" bIns="0" anchor="t" anchorCtr="0">
            <a:norm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content goes here</a:t>
            </a:r>
          </a:p>
        </p:txBody>
      </p:sp>
      <p:sp>
        <p:nvSpPr>
          <p:cNvPr id="6" name="Content Placeholder 11"/>
          <p:cNvSpPr>
            <a:spLocks noGrp="1"/>
          </p:cNvSpPr>
          <p:nvPr>
            <p:ph sz="quarter" idx="15"/>
          </p:nvPr>
        </p:nvSpPr>
        <p:spPr>
          <a:xfrm>
            <a:off x="402336" y="1905000"/>
            <a:ext cx="5181600" cy="4419600"/>
          </a:xfrm>
          <a:prstGeom prst="rect">
            <a:avLst/>
          </a:prstGeom>
        </p:spPr>
        <p:txBody>
          <a:bodyPr/>
          <a:lstStyle>
            <a:lvl1pPr>
              <a:lnSpc>
                <a:spcPct val="113000"/>
              </a:lnSpc>
              <a:buFont typeface="Wingdings" pitchFamily="2" charset="2"/>
              <a:buChar char="§"/>
              <a:defRPr sz="1600">
                <a:solidFill>
                  <a:srgbClr val="000000"/>
                </a:solidFill>
              </a:defRPr>
            </a:lvl1pPr>
            <a:lvl2pPr>
              <a:lnSpc>
                <a:spcPct val="113000"/>
              </a:lnSpc>
              <a:buFont typeface="Wingdings" pitchFamily="2" charset="2"/>
              <a:buChar char="§"/>
              <a:defRPr sz="1600">
                <a:solidFill>
                  <a:srgbClr val="000000"/>
                </a:solidFill>
              </a:defRPr>
            </a:lvl2pPr>
            <a:lvl3pPr>
              <a:lnSpc>
                <a:spcPct val="113000"/>
              </a:lnSpc>
              <a:buFont typeface="Wingdings" pitchFamily="2" charset="2"/>
              <a:buChar char="§"/>
              <a:defRPr sz="1600">
                <a:solidFill>
                  <a:srgbClr val="000000"/>
                </a:solidFill>
              </a:defRPr>
            </a:lvl3pPr>
            <a:lvl4pPr>
              <a:lnSpc>
                <a:spcPct val="113000"/>
              </a:lnSpc>
              <a:buFont typeface="Wingdings" pitchFamily="2" charset="2"/>
              <a:buChar char="§"/>
              <a:defRPr sz="1600">
                <a:solidFill>
                  <a:srgbClr val="000000"/>
                </a:solidFill>
              </a:defRPr>
            </a:lvl4pPr>
            <a:lvl5pPr>
              <a:lnSpc>
                <a:spcPct val="113000"/>
              </a:lnSpc>
              <a:buFont typeface="Wingdings" pitchFamily="2" charset="2"/>
              <a:buChar char="§"/>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Content Placeholder 11"/>
          <p:cNvSpPr>
            <a:spLocks noGrp="1"/>
          </p:cNvSpPr>
          <p:nvPr>
            <p:ph sz="quarter" idx="16"/>
          </p:nvPr>
        </p:nvSpPr>
        <p:spPr>
          <a:xfrm>
            <a:off x="6608064" y="1905000"/>
            <a:ext cx="5181600" cy="4419600"/>
          </a:xfrm>
          <a:prstGeom prst="rect">
            <a:avLst/>
          </a:prstGeom>
        </p:spPr>
        <p:txBody>
          <a:bodyPr/>
          <a:lstStyle>
            <a:lvl1pPr>
              <a:lnSpc>
                <a:spcPct val="113000"/>
              </a:lnSpc>
              <a:buFont typeface="Wingdings" pitchFamily="2" charset="2"/>
              <a:buChar char="§"/>
              <a:defRPr sz="1600">
                <a:solidFill>
                  <a:srgbClr val="000000"/>
                </a:solidFill>
              </a:defRPr>
            </a:lvl1pPr>
            <a:lvl2pPr>
              <a:lnSpc>
                <a:spcPct val="113000"/>
              </a:lnSpc>
              <a:buFont typeface="Wingdings" pitchFamily="2" charset="2"/>
              <a:buChar char="§"/>
              <a:defRPr sz="1600">
                <a:solidFill>
                  <a:srgbClr val="000000"/>
                </a:solidFill>
              </a:defRPr>
            </a:lvl2pPr>
            <a:lvl3pPr>
              <a:lnSpc>
                <a:spcPct val="113000"/>
              </a:lnSpc>
              <a:buFont typeface="Wingdings" pitchFamily="2" charset="2"/>
              <a:buChar char="§"/>
              <a:defRPr sz="1600">
                <a:solidFill>
                  <a:srgbClr val="000000"/>
                </a:solidFill>
              </a:defRPr>
            </a:lvl3pPr>
            <a:lvl4pPr>
              <a:lnSpc>
                <a:spcPct val="113000"/>
              </a:lnSpc>
              <a:buFont typeface="Wingdings" pitchFamily="2" charset="2"/>
              <a:buChar char="§"/>
              <a:defRPr sz="1600">
                <a:solidFill>
                  <a:srgbClr val="000000"/>
                </a:solidFill>
              </a:defRPr>
            </a:lvl4pPr>
            <a:lvl5pPr>
              <a:lnSpc>
                <a:spcPct val="113000"/>
              </a:lnSpc>
              <a:buFont typeface="Wingdings" pitchFamily="2" charset="2"/>
              <a:buChar char="§"/>
              <a:defRPr sz="1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Text Placeholder 2"/>
          <p:cNvSpPr>
            <a:spLocks noGrp="1"/>
          </p:cNvSpPr>
          <p:nvPr>
            <p:ph type="body" idx="17" hasCustomPrompt="1"/>
          </p:nvPr>
        </p:nvSpPr>
        <p:spPr>
          <a:xfrm>
            <a:off x="6604000" y="1219200"/>
            <a:ext cx="5177536" cy="381000"/>
          </a:xfrm>
          <a:prstGeom prst="rect">
            <a:avLst/>
          </a:prstGeom>
        </p:spPr>
        <p:txBody>
          <a:bodyPr lIns="0" tIns="0" rIns="0" bIns="0" anchor="t" anchorCtr="0">
            <a:norm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content goes here</a:t>
            </a:r>
          </a:p>
        </p:txBody>
      </p:sp>
    </p:spTree>
    <p:extLst>
      <p:ext uri="{BB962C8B-B14F-4D97-AF65-F5344CB8AC3E}">
        <p14:creationId xmlns:p14="http://schemas.microsoft.com/office/powerpoint/2010/main" val="2138507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with Identifi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947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Horizontal 1 Image">
    <p:spTree>
      <p:nvGrpSpPr>
        <p:cNvPr id="1" name=""/>
        <p:cNvGrpSpPr/>
        <p:nvPr/>
      </p:nvGrpSpPr>
      <p:grpSpPr>
        <a:xfrm>
          <a:off x="0" y="0"/>
          <a:ext cx="0" cy="0"/>
          <a:chOff x="0" y="0"/>
          <a:chExt cx="0" cy="0"/>
        </a:xfrm>
      </p:grpSpPr>
      <p:sp>
        <p:nvSpPr>
          <p:cNvPr id="76" name="Shape 76"/>
          <p:cNvSpPr>
            <a:spLocks noGrp="1"/>
          </p:cNvSpPr>
          <p:nvPr>
            <p:ph type="title"/>
          </p:nvPr>
        </p:nvSpPr>
        <p:spPr>
          <a:xfrm>
            <a:off x="609600" y="541338"/>
            <a:ext cx="10972800" cy="1143001"/>
          </a:xfrm>
          <a:prstGeom prst="rect">
            <a:avLst/>
          </a:prstGeom>
        </p:spPr>
        <p:txBody>
          <a:bodyPr/>
          <a:lstStyle>
            <a:lvl1pPr>
              <a:defRPr sz="4800"/>
            </a:lvl1pPr>
          </a:lstStyle>
          <a:p>
            <a:r>
              <a:t>Title Text</a:t>
            </a:r>
          </a:p>
        </p:txBody>
      </p:sp>
      <p:sp>
        <p:nvSpPr>
          <p:cNvPr id="77" name="Shape 77"/>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93163603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dirty="0"/>
          </a:p>
        </p:txBody>
      </p:sp>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p:txBody>
          <a:bodyPr/>
          <a:lstStyle/>
          <a:p>
            <a:r>
              <a:rPr lang="en-CA" dirty="0"/>
              <a:t>June 13, 2016 |  Presentation</a:t>
            </a:r>
          </a:p>
        </p:txBody>
      </p:sp>
      <p:sp>
        <p:nvSpPr>
          <p:cNvPr id="5" name="Content Placeholder 11"/>
          <p:cNvSpPr>
            <a:spLocks noGrp="1"/>
          </p:cNvSpPr>
          <p:nvPr>
            <p:ph sz="quarter" idx="17"/>
          </p:nvPr>
        </p:nvSpPr>
        <p:spPr>
          <a:xfrm>
            <a:off x="2391952" y="1828800"/>
            <a:ext cx="9393648" cy="4191000"/>
          </a:xfrm>
          <a:prstGeom prst="rect">
            <a:avLst/>
          </a:prstGeom>
        </p:spPr>
        <p:txBody>
          <a:bodyPr/>
          <a:lstStyle>
            <a:lvl1pPr marL="400050" indent="-400050">
              <a:lnSpc>
                <a:spcPct val="113000"/>
              </a:lnSpc>
              <a:buFont typeface="+mj-lt"/>
              <a:buAutoNum type="romanUcPeriod"/>
              <a:defRPr sz="2000">
                <a:solidFill>
                  <a:srgbClr val="000000"/>
                </a:solidFill>
              </a:defRPr>
            </a:lvl1pPr>
            <a:lvl2pPr marL="804863" indent="-402336">
              <a:lnSpc>
                <a:spcPct val="113000"/>
              </a:lnSpc>
              <a:buFont typeface="+mj-lt"/>
              <a:buAutoNum type="romanLcPeriod"/>
              <a:defRPr sz="2000">
                <a:solidFill>
                  <a:srgbClr val="000000"/>
                </a:solidFill>
              </a:defRPr>
            </a:lvl2pPr>
            <a:lvl3pPr marL="1143000" indent="-402336">
              <a:lnSpc>
                <a:spcPct val="113000"/>
              </a:lnSpc>
              <a:buFont typeface="Wingdings" pitchFamily="2" charset="2"/>
              <a:buChar char="§"/>
              <a:defRPr sz="2000">
                <a:solidFill>
                  <a:srgbClr val="000000"/>
                </a:solidFill>
              </a:defRPr>
            </a:lvl3pPr>
            <a:lvl4pPr marL="1600200" indent="-402336">
              <a:lnSpc>
                <a:spcPct val="113000"/>
              </a:lnSpc>
              <a:defRPr sz="2000">
                <a:solidFill>
                  <a:srgbClr val="000000"/>
                </a:solidFill>
              </a:defRPr>
            </a:lvl4pPr>
            <a:lvl5pPr marL="2006600" indent="-402336">
              <a:lnSpc>
                <a:spcPct val="113000"/>
              </a:lnSpc>
              <a:defRPr sz="2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27899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p:txBody>
          <a:bodyPr/>
          <a:lstStyle/>
          <a:p>
            <a:r>
              <a:rPr lang="en-CA" dirty="0"/>
              <a:t>June 13, 2016 |  Presentation</a:t>
            </a:r>
          </a:p>
        </p:txBody>
      </p:sp>
      <p:sp>
        <p:nvSpPr>
          <p:cNvPr id="5" name="Content Placeholder 11"/>
          <p:cNvSpPr>
            <a:spLocks noGrp="1"/>
          </p:cNvSpPr>
          <p:nvPr>
            <p:ph sz="quarter" idx="17"/>
          </p:nvPr>
        </p:nvSpPr>
        <p:spPr>
          <a:xfrm>
            <a:off x="3048000" y="1828800"/>
            <a:ext cx="8737600" cy="4191000"/>
          </a:xfrm>
          <a:prstGeom prst="rect">
            <a:avLst/>
          </a:prstGeom>
        </p:spPr>
        <p:txBody>
          <a:bodyPr lIns="0" tIns="0" bIns="0"/>
          <a:lstStyle>
            <a:lvl1pPr marL="0" indent="0">
              <a:lnSpc>
                <a:spcPct val="113000"/>
              </a:lnSpc>
              <a:spcAft>
                <a:spcPts val="1000"/>
              </a:spcAft>
              <a:buFont typeface="+mj-lt"/>
              <a:buNone/>
              <a:defRPr sz="2000">
                <a:solidFill>
                  <a:srgbClr val="000000"/>
                </a:solidFill>
              </a:defRPr>
            </a:lvl1pPr>
            <a:lvl2pPr marL="1028700" indent="-571500">
              <a:buFont typeface="+mj-lt"/>
              <a:buAutoNum type="romanLcPeriod"/>
              <a:defRPr sz="2400"/>
            </a:lvl2pPr>
            <a:lvl3pPr>
              <a:defRPr sz="2000"/>
            </a:lvl3pPr>
            <a:lvl4pPr>
              <a:defRPr sz="2000"/>
            </a:lvl4pPr>
          </a:lstStyle>
          <a:p>
            <a:pPr lvl="0"/>
            <a:r>
              <a:rPr lang="en-US"/>
              <a:t>Click to edit Master text styles</a:t>
            </a:r>
          </a:p>
        </p:txBody>
      </p:sp>
    </p:spTree>
    <p:extLst>
      <p:ext uri="{BB962C8B-B14F-4D97-AF65-F5344CB8AC3E}">
        <p14:creationId xmlns:p14="http://schemas.microsoft.com/office/powerpoint/2010/main" val="3969304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C2BB63E6-1595-49DD-946C-2DD7DBDEF40D}" type="slidenum">
              <a:rPr lang="en-CA" smtClean="0"/>
              <a:pPr/>
              <a:t>‹#›</a:t>
            </a:fld>
            <a:endParaRPr lang="en-CA" dirty="0"/>
          </a:p>
        </p:txBody>
      </p:sp>
      <p:sp>
        <p:nvSpPr>
          <p:cNvPr id="13" name="Rectangle 12"/>
          <p:cNvSpPr/>
          <p:nvPr userDrawn="1"/>
        </p:nvSpPr>
        <p:spPr>
          <a:xfrm>
            <a:off x="402336" y="6629401"/>
            <a:ext cx="9960864" cy="227755"/>
          </a:xfrm>
          <a:prstGeom prst="rect">
            <a:avLst/>
          </a:prstGeom>
        </p:spPr>
        <p:txBody>
          <a:bodyPr wrap="square" lIns="0" tIns="27432" rIns="0">
            <a:spAutoFit/>
          </a:bodyPr>
          <a:lstStyle/>
          <a:p>
            <a:r>
              <a:rPr lang="en-CA" sz="1000" dirty="0">
                <a:solidFill>
                  <a:schemeClr val="bg1"/>
                </a:solidFill>
              </a:rPr>
              <a:t>June 13, 2016 |  Presentation</a:t>
            </a:r>
          </a:p>
        </p:txBody>
      </p:sp>
      <p:sp>
        <p:nvSpPr>
          <p:cNvPr id="14" name="Rectangle 13"/>
          <p:cNvSpPr/>
          <p:nvPr userDrawn="1"/>
        </p:nvSpPr>
        <p:spPr>
          <a:xfrm>
            <a:off x="0" y="0"/>
            <a:ext cx="12192000" cy="662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Tree>
    <p:extLst>
      <p:ext uri="{BB962C8B-B14F-4D97-AF65-F5344CB8AC3E}">
        <p14:creationId xmlns:p14="http://schemas.microsoft.com/office/powerpoint/2010/main" val="3297795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p:txBody>
          <a:bodyPr/>
          <a:lstStyle/>
          <a:p>
            <a:r>
              <a:rPr lang="en-CA" dirty="0"/>
              <a:t>June 13, 2016 |  Presentation</a:t>
            </a:r>
          </a:p>
        </p:txBody>
      </p:sp>
      <p:sp>
        <p:nvSpPr>
          <p:cNvPr id="5" name="Text Placeholder 2"/>
          <p:cNvSpPr>
            <a:spLocks noGrp="1"/>
          </p:cNvSpPr>
          <p:nvPr>
            <p:ph type="body" idx="1" hasCustomPrompt="1"/>
          </p:nvPr>
        </p:nvSpPr>
        <p:spPr>
          <a:xfrm>
            <a:off x="3048000" y="4953001"/>
            <a:ext cx="8636000" cy="1371600"/>
          </a:xfrm>
          <a:prstGeom prst="rect">
            <a:avLst/>
          </a:prstGeom>
        </p:spPr>
        <p:txBody>
          <a:bodyPr lIns="0" tIns="0" rIns="0" bIns="0" numCol="2" spcCol="365760" anchor="t" anchorCtr="0">
            <a:noAutofit/>
          </a:bodyPr>
          <a:lstStyle>
            <a:lvl1pPr marL="0" indent="0">
              <a:lnSpc>
                <a:spcPct val="114000"/>
              </a:lnSpc>
              <a:buSzPct val="200000"/>
              <a:buFont typeface="+mj-lt"/>
              <a:buNone/>
              <a:tabLst/>
              <a:defRPr sz="160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Body copy goes, Body copy goes, Body copy goes, Body copy goes, Body copy goes, Body copy goes, Body copy goes, </a:t>
            </a:r>
            <a:r>
              <a:rPr lang="en-US" dirty="0" err="1"/>
              <a:t>dsc</a:t>
            </a:r>
            <a:r>
              <a:rPr lang="en-US" dirty="0"/>
              <a:t> Body copy goes, Body copy goes, Body copy goes, Body copy goes, Body copy goes, Body copy goes, Body copy goes, Body copy goes, Body copy goes, Body copy goes</a:t>
            </a:r>
          </a:p>
        </p:txBody>
      </p:sp>
      <p:sp>
        <p:nvSpPr>
          <p:cNvPr id="6" name="Picture Placeholder 14"/>
          <p:cNvSpPr>
            <a:spLocks noGrp="1"/>
          </p:cNvSpPr>
          <p:nvPr>
            <p:ph type="pic" sz="quarter" idx="13"/>
          </p:nvPr>
        </p:nvSpPr>
        <p:spPr>
          <a:xfrm>
            <a:off x="0" y="2438400"/>
            <a:ext cx="12192000" cy="2057400"/>
          </a:xfrm>
          <a:prstGeom prst="rect">
            <a:avLst/>
          </a:prstGeom>
          <a:blipFill>
            <a:blip r:embed="rId2" cstate="email"/>
            <a:stretch>
              <a:fillRect/>
            </a:stretch>
          </a:blipFill>
        </p:spPr>
        <p:txBody>
          <a:bodyPr/>
          <a:lstStyle>
            <a:lvl1pPr>
              <a:defRPr sz="100"/>
            </a:lvl1pPr>
          </a:lstStyle>
          <a:p>
            <a:r>
              <a:rPr lang="en-US" dirty="0"/>
              <a:t>Click icon to add picture</a:t>
            </a:r>
            <a:endParaRPr lang="en-CA" dirty="0"/>
          </a:p>
        </p:txBody>
      </p:sp>
    </p:spTree>
    <p:extLst>
      <p:ext uri="{BB962C8B-B14F-4D97-AF65-F5344CB8AC3E}">
        <p14:creationId xmlns:p14="http://schemas.microsoft.com/office/powerpoint/2010/main" val="1936743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p:txBody>
          <a:bodyPr/>
          <a:lstStyle/>
          <a:p>
            <a:r>
              <a:rPr lang="en-CA" dirty="0"/>
              <a:t>June 13, 2016 |  Presentation</a:t>
            </a:r>
          </a:p>
        </p:txBody>
      </p:sp>
      <p:sp>
        <p:nvSpPr>
          <p:cNvPr id="5" name="Picture Placeholder 18"/>
          <p:cNvSpPr>
            <a:spLocks noGrp="1"/>
          </p:cNvSpPr>
          <p:nvPr>
            <p:ph type="pic" sz="quarter" idx="22"/>
          </p:nvPr>
        </p:nvSpPr>
        <p:spPr>
          <a:xfrm>
            <a:off x="0" y="0"/>
            <a:ext cx="12192000" cy="6629400"/>
          </a:xfrm>
          <a:prstGeom prst="rect">
            <a:avLst/>
          </a:prstGeom>
          <a:blipFill>
            <a:blip r:embed="rId2" cstate="email"/>
            <a:stretch>
              <a:fillRect/>
            </a:stretch>
          </a:blipFill>
        </p:spPr>
        <p:txBody>
          <a:bodyPr/>
          <a:lstStyle>
            <a:lvl1pPr>
              <a:defRPr sz="100"/>
            </a:lvl1pPr>
          </a:lstStyle>
          <a:p>
            <a:r>
              <a:rPr lang="en-US" dirty="0"/>
              <a:t>Click icon to add picture</a:t>
            </a:r>
            <a:endParaRPr lang="en-CA" dirty="0"/>
          </a:p>
        </p:txBody>
      </p:sp>
      <p:sp>
        <p:nvSpPr>
          <p:cNvPr id="6" name="Text Placeholder 12"/>
          <p:cNvSpPr>
            <a:spLocks noGrp="1"/>
          </p:cNvSpPr>
          <p:nvPr>
            <p:ph type="body" sz="quarter" idx="19"/>
          </p:nvPr>
        </p:nvSpPr>
        <p:spPr>
          <a:xfrm>
            <a:off x="0" y="2438400"/>
            <a:ext cx="12192000" cy="1984248"/>
          </a:xfrm>
          <a:prstGeom prst="rect">
            <a:avLst/>
          </a:prstGeom>
          <a:solidFill>
            <a:schemeClr val="bg1"/>
          </a:solidFill>
        </p:spPr>
        <p:txBody>
          <a:bodyPr/>
          <a:lstStyle>
            <a:lvl1pPr>
              <a:buNone/>
              <a:defRPr sz="400">
                <a:solidFill>
                  <a:schemeClr val="bg1"/>
                </a:solidFill>
              </a:defRPr>
            </a:lvl1pPr>
          </a:lstStyle>
          <a:p>
            <a:pPr lvl="0"/>
            <a:r>
              <a:rPr lang="en-US"/>
              <a:t>Click to edit Master text styles</a:t>
            </a:r>
          </a:p>
        </p:txBody>
      </p:sp>
      <p:sp>
        <p:nvSpPr>
          <p:cNvPr id="7" name="Text Placeholder 15"/>
          <p:cNvSpPr>
            <a:spLocks noGrp="1"/>
          </p:cNvSpPr>
          <p:nvPr>
            <p:ph type="body" sz="quarter" idx="21" hasCustomPrompt="1"/>
          </p:nvPr>
        </p:nvSpPr>
        <p:spPr>
          <a:xfrm>
            <a:off x="7924800" y="533400"/>
            <a:ext cx="3657600" cy="1447800"/>
          </a:xfrm>
          <a:prstGeom prst="rect">
            <a:avLst/>
          </a:prstGeom>
        </p:spPr>
        <p:txBody>
          <a:bodyPr/>
          <a:lstStyle>
            <a:lvl1pPr marL="3175" indent="-3175">
              <a:buNone/>
              <a:defRPr sz="800">
                <a:solidFill>
                  <a:srgbClr val="002060"/>
                </a:solidFill>
              </a:defRPr>
            </a:lvl1pPr>
          </a:lstStyle>
          <a:p>
            <a:r>
              <a:rPr lang="en-US" sz="1200" dirty="0"/>
              <a:t>Change</a:t>
            </a:r>
            <a:r>
              <a:rPr lang="en-US" sz="1200" baseline="0" dirty="0"/>
              <a:t> the background image: right click on image &gt; </a:t>
            </a:r>
            <a:r>
              <a:rPr lang="en-US" sz="1200" b="1" baseline="0" dirty="0"/>
              <a:t>Bring to Front </a:t>
            </a:r>
            <a:r>
              <a:rPr lang="en-US" sz="1200" baseline="0" dirty="0"/>
              <a:t>– click on middle </a:t>
            </a:r>
            <a:r>
              <a:rPr lang="en-US" sz="1200" b="1" baseline="0" dirty="0"/>
              <a:t>icon Insert Picture from File </a:t>
            </a:r>
            <a:r>
              <a:rPr lang="en-US" sz="1200" baseline="0" dirty="0"/>
              <a:t>&gt; select a desire image &gt; right click on image &gt; </a:t>
            </a:r>
            <a:r>
              <a:rPr lang="en-US" sz="1200" b="1" baseline="0" dirty="0"/>
              <a:t>Send to Back</a:t>
            </a:r>
            <a:r>
              <a:rPr lang="en-US" sz="1200" baseline="0" dirty="0"/>
              <a:t>. </a:t>
            </a:r>
          </a:p>
          <a:p>
            <a:r>
              <a:rPr lang="en-US" sz="1200" baseline="0" dirty="0"/>
              <a:t>Please </a:t>
            </a:r>
            <a:r>
              <a:rPr lang="en-US" sz="1200" b="1" baseline="0" dirty="0"/>
              <a:t>do not</a:t>
            </a:r>
            <a:r>
              <a:rPr lang="en-US" sz="1200" baseline="0" dirty="0"/>
              <a:t> move or change size of the Calgary logo!</a:t>
            </a:r>
            <a:endParaRPr lang="en-CA" sz="1200" dirty="0"/>
          </a:p>
        </p:txBody>
      </p:sp>
      <p:sp>
        <p:nvSpPr>
          <p:cNvPr id="9" name="Text Placeholder 18"/>
          <p:cNvSpPr>
            <a:spLocks noGrp="1"/>
          </p:cNvSpPr>
          <p:nvPr>
            <p:ph type="body" sz="quarter" idx="23" hasCustomPrompt="1"/>
          </p:nvPr>
        </p:nvSpPr>
        <p:spPr>
          <a:xfrm>
            <a:off x="2036064" y="2798064"/>
            <a:ext cx="9546336" cy="1240536"/>
          </a:xfrm>
          <a:prstGeom prst="rect">
            <a:avLst/>
          </a:prstGeom>
        </p:spPr>
        <p:txBody>
          <a:bodyPr lIns="0" tIns="0" bIns="0"/>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2800" b="0">
                <a:solidFill>
                  <a:schemeClr val="accent1"/>
                </a:solidFill>
              </a:defRPr>
            </a:lvl1pPr>
            <a:lvl2pPr>
              <a:buNone/>
              <a:defRPr sz="2400" b="1"/>
            </a:lvl2pPr>
            <a:lvl3pPr>
              <a:buNone/>
              <a:defRPr sz="2400" b="1"/>
            </a:lvl3pPr>
            <a:lvl4pPr>
              <a:buNone/>
              <a:defRPr sz="2400" b="1"/>
            </a:lvl4pPr>
            <a:lvl5pPr>
              <a:buNone/>
              <a:defRPr sz="2400" b="1"/>
            </a:lvl5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Section divider</a:t>
            </a:r>
            <a:endParaRPr lang="en-CA" dirty="0"/>
          </a:p>
          <a:p>
            <a:pPr lvl="0"/>
            <a:endParaRPr lang="en-CA" dirty="0"/>
          </a:p>
        </p:txBody>
      </p:sp>
      <p:sp>
        <p:nvSpPr>
          <p:cNvPr id="10" name="Text Placeholder 7"/>
          <p:cNvSpPr>
            <a:spLocks noGrp="1"/>
          </p:cNvSpPr>
          <p:nvPr>
            <p:ph type="body" sz="quarter" idx="18"/>
          </p:nvPr>
        </p:nvSpPr>
        <p:spPr>
          <a:xfrm>
            <a:off x="402336" y="-8710"/>
            <a:ext cx="2145792" cy="76809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
        <p:nvSpPr>
          <p:cNvPr id="8" name="Subtitle 2"/>
          <p:cNvSpPr>
            <a:spLocks noGrp="1"/>
          </p:cNvSpPr>
          <p:nvPr>
            <p:ph type="subTitle" idx="13"/>
          </p:nvPr>
        </p:nvSpPr>
        <p:spPr>
          <a:xfrm>
            <a:off x="2032000" y="3236976"/>
            <a:ext cx="9550400" cy="1106424"/>
          </a:xfrm>
          <a:prstGeom prst="rect">
            <a:avLst/>
          </a:prstGeom>
        </p:spPr>
        <p:txBody>
          <a:bodyPr lIns="0" tIns="0" rIns="91440" bIns="0">
            <a:noAutofit/>
          </a:bodyPr>
          <a:lstStyle>
            <a:lvl1pPr marL="0" indent="0" algn="l">
              <a:buNone/>
              <a:defRPr sz="200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Tree>
    <p:extLst>
      <p:ext uri="{BB962C8B-B14F-4D97-AF65-F5344CB8AC3E}">
        <p14:creationId xmlns:p14="http://schemas.microsoft.com/office/powerpoint/2010/main" val="1191009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2BB63E6-1595-49DD-946C-2DD7DBDEF40D}" type="slidenum">
              <a:rPr lang="en-CA" smtClean="0"/>
              <a:pPr/>
              <a:t>‹#›</a:t>
            </a:fld>
            <a:endParaRPr lang="en-CA" dirty="0"/>
          </a:p>
        </p:txBody>
      </p:sp>
      <p:sp>
        <p:nvSpPr>
          <p:cNvPr id="4" name="Footer Placeholder 3"/>
          <p:cNvSpPr>
            <a:spLocks noGrp="1"/>
          </p:cNvSpPr>
          <p:nvPr>
            <p:ph type="ftr" sz="quarter" idx="11"/>
          </p:nvPr>
        </p:nvSpPr>
        <p:spPr/>
        <p:txBody>
          <a:bodyPr/>
          <a:lstStyle/>
          <a:p>
            <a:r>
              <a:rPr lang="en-CA" dirty="0"/>
              <a:t>June 13, 2016 |  Presentation</a:t>
            </a:r>
          </a:p>
        </p:txBody>
      </p:sp>
      <p:sp>
        <p:nvSpPr>
          <p:cNvPr id="5" name="Picture Placeholder 13"/>
          <p:cNvSpPr>
            <a:spLocks noGrp="1"/>
          </p:cNvSpPr>
          <p:nvPr>
            <p:ph type="pic" sz="quarter" idx="16"/>
          </p:nvPr>
        </p:nvSpPr>
        <p:spPr>
          <a:xfrm>
            <a:off x="0" y="0"/>
            <a:ext cx="12192000" cy="4495800"/>
          </a:xfrm>
          <a:prstGeom prst="rect">
            <a:avLst/>
          </a:prstGeom>
          <a:blipFill>
            <a:blip r:embed="rId2" cstate="email"/>
            <a:stretch>
              <a:fillRect/>
            </a:stretch>
          </a:blipFill>
        </p:spPr>
        <p:txBody>
          <a:bodyPr/>
          <a:lstStyle>
            <a:lvl1pPr>
              <a:defRPr sz="100">
                <a:solidFill>
                  <a:schemeClr val="bg1"/>
                </a:solidFill>
              </a:defRPr>
            </a:lvl1pPr>
          </a:lstStyle>
          <a:p>
            <a:r>
              <a:rPr lang="en-US" dirty="0"/>
              <a:t>Click icon to add picture</a:t>
            </a:r>
            <a:endParaRPr lang="en-CA" dirty="0"/>
          </a:p>
        </p:txBody>
      </p:sp>
      <p:sp>
        <p:nvSpPr>
          <p:cNvPr id="7" name="Title 1"/>
          <p:cNvSpPr>
            <a:spLocks noGrp="1"/>
          </p:cNvSpPr>
          <p:nvPr>
            <p:ph type="title" hasCustomPrompt="1"/>
          </p:nvPr>
        </p:nvSpPr>
        <p:spPr>
          <a:xfrm>
            <a:off x="2036064" y="4727448"/>
            <a:ext cx="9546336" cy="533400"/>
          </a:xfrm>
        </p:spPr>
        <p:txBody>
          <a:bodyPr lIns="0" tIns="0" rIns="91440" bIns="0" anchor="t" anchorCtr="0">
            <a:normAutofit/>
          </a:bodyPr>
          <a:lstStyle>
            <a:lvl1pPr algn="l">
              <a:defRPr sz="2800" b="0" baseline="0">
                <a:solidFill>
                  <a:srgbClr val="C8102E"/>
                </a:solidFill>
              </a:defRPr>
            </a:lvl1pPr>
          </a:lstStyle>
          <a:p>
            <a:r>
              <a:rPr lang="en-US" dirty="0"/>
              <a:t>Title goes here</a:t>
            </a:r>
            <a:endParaRPr lang="en-CA" dirty="0"/>
          </a:p>
        </p:txBody>
      </p:sp>
      <p:sp>
        <p:nvSpPr>
          <p:cNvPr id="8" name="Text Placeholder 7"/>
          <p:cNvSpPr>
            <a:spLocks noGrp="1"/>
          </p:cNvSpPr>
          <p:nvPr>
            <p:ph type="body" sz="quarter" idx="18"/>
          </p:nvPr>
        </p:nvSpPr>
        <p:spPr>
          <a:xfrm>
            <a:off x="402336" y="-8710"/>
            <a:ext cx="2145792" cy="76809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wrap="none" lIns="0" tIns="0" rIns="0" bIns="0" anchor="t" anchorCtr="0"/>
          <a:lstStyle>
            <a:lvl1pPr marL="3175" indent="-3175">
              <a:defRPr sz="100">
                <a:solidFill>
                  <a:schemeClr val="accent1"/>
                </a:solidFill>
              </a:defRPr>
            </a:lvl1pPr>
          </a:lstStyle>
          <a:p>
            <a:pPr lvl="0"/>
            <a:r>
              <a:rPr lang="en-US"/>
              <a:t>Click to edit Master text styles</a:t>
            </a:r>
          </a:p>
        </p:txBody>
      </p:sp>
      <p:sp>
        <p:nvSpPr>
          <p:cNvPr id="6" name="Text Placeholder 2"/>
          <p:cNvSpPr>
            <a:spLocks noGrp="1"/>
          </p:cNvSpPr>
          <p:nvPr>
            <p:ph type="body" idx="13" hasCustomPrompt="1"/>
          </p:nvPr>
        </p:nvSpPr>
        <p:spPr>
          <a:xfrm>
            <a:off x="2036064" y="5166360"/>
            <a:ext cx="9546336" cy="1219200"/>
          </a:xfrm>
          <a:prstGeom prst="rect">
            <a:avLst/>
          </a:prstGeom>
        </p:spPr>
        <p:txBody>
          <a:bodyPr lIns="0" tIns="0" rIns="91440" bIns="0" numCol="1" anchor="t" anchorCtr="0">
            <a:noAutofit/>
          </a:bodyPr>
          <a:lstStyle>
            <a:lvl1pPr marL="0" indent="0">
              <a:lnSpc>
                <a:spcPct val="100000"/>
              </a:lnSpc>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Body copy goes here</a:t>
            </a:r>
          </a:p>
        </p:txBody>
      </p:sp>
    </p:spTree>
    <p:extLst>
      <p:ext uri="{BB962C8B-B14F-4D97-AF65-F5344CB8AC3E}">
        <p14:creationId xmlns:p14="http://schemas.microsoft.com/office/powerpoint/2010/main" val="2129288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13.jpe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1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6629400"/>
            <a:ext cx="12192000" cy="228600"/>
          </a:xfrm>
          <a:prstGeom prst="rect">
            <a:avLst/>
          </a:prstGeom>
          <a:solidFill>
            <a:srgbClr val="5B6770"/>
          </a:solidFill>
          <a:ln>
            <a:noFill/>
          </a:ln>
        </p:spPr>
        <p:style>
          <a:lnRef idx="2">
            <a:schemeClr val="accent1">
              <a:shade val="50000"/>
            </a:schemeClr>
          </a:lnRef>
          <a:fillRef idx="1">
            <a:schemeClr val="accent1"/>
          </a:fillRef>
          <a:effectRef idx="0">
            <a:schemeClr val="accent1"/>
          </a:effectRef>
          <a:fontRef idx="minor">
            <a:schemeClr val="lt1"/>
          </a:fontRef>
        </p:style>
        <p:txBody>
          <a:bodyPr rIns="822960" rtlCol="0" anchor="b" anchorCtr="0">
            <a:normAutofit fontScale="62500" lnSpcReduction="20000"/>
          </a:bodyPr>
          <a:lstStyle/>
          <a:p>
            <a:pPr algn="ctr"/>
            <a:endParaRPr lang="en-CA" sz="1800" dirty="0"/>
          </a:p>
        </p:txBody>
      </p:sp>
      <p:sp>
        <p:nvSpPr>
          <p:cNvPr id="3" name="Title Placeholder 1"/>
          <p:cNvSpPr>
            <a:spLocks noGrp="1"/>
          </p:cNvSpPr>
          <p:nvPr>
            <p:ph type="title"/>
          </p:nvPr>
        </p:nvSpPr>
        <p:spPr>
          <a:xfrm>
            <a:off x="3048000" y="411480"/>
            <a:ext cx="7518400" cy="533400"/>
          </a:xfrm>
          <a:prstGeom prst="rect">
            <a:avLst/>
          </a:prstGeom>
        </p:spPr>
        <p:txBody>
          <a:bodyPr vert="horz" lIns="0" tIns="0" rIns="0" bIns="0" rtlCol="0" anchor="t">
            <a:normAutofit/>
          </a:bodyPr>
          <a:lstStyle/>
          <a:p>
            <a:r>
              <a:rPr lang="en-US"/>
              <a:t>Click to edit Master title style</a:t>
            </a:r>
            <a:endParaRPr lang="en-CA" dirty="0"/>
          </a:p>
        </p:txBody>
      </p:sp>
      <p:sp>
        <p:nvSpPr>
          <p:cNvPr id="6" name="Slide Number Placeholder 5"/>
          <p:cNvSpPr>
            <a:spLocks noGrp="1"/>
          </p:cNvSpPr>
          <p:nvPr>
            <p:ph type="sldNum" sz="quarter" idx="4"/>
          </p:nvPr>
        </p:nvSpPr>
        <p:spPr bwMode="white">
          <a:xfrm>
            <a:off x="11277600" y="6629400"/>
            <a:ext cx="812800" cy="228600"/>
          </a:xfrm>
          <a:prstGeom prst="rect">
            <a:avLst/>
          </a:prstGeom>
        </p:spPr>
        <p:txBody>
          <a:bodyPr vert="horz" lIns="91440" tIns="45720" rIns="91440" bIns="45720" rtlCol="0" anchor="ctr"/>
          <a:lstStyle>
            <a:lvl1pPr algn="r">
              <a:defRPr sz="1200">
                <a:solidFill>
                  <a:schemeClr val="bg1"/>
                </a:solidFill>
              </a:defRPr>
            </a:lvl1pPr>
          </a:lstStyle>
          <a:p>
            <a:fld id="{C2BB63E6-1595-49DD-946C-2DD7DBDEF40D}" type="slidenum">
              <a:rPr lang="en-CA" smtClean="0"/>
              <a:pPr/>
              <a:t>‹#›</a:t>
            </a:fld>
            <a:endParaRPr lang="en-CA" dirty="0"/>
          </a:p>
        </p:txBody>
      </p:sp>
      <p:pic>
        <p:nvPicPr>
          <p:cNvPr id="7" name="Picture 6" descr="COC_L2_CMYK.jpg"/>
          <p:cNvPicPr>
            <a:picLocks/>
          </p:cNvPicPr>
          <p:nvPr/>
        </p:nvPicPr>
        <p:blipFill>
          <a:blip r:embed="rId21" cstate="screen">
            <a:extLst>
              <a:ext uri="{28A0092B-C50C-407E-A947-70E740481C1C}">
                <a14:useLocalDpi xmlns:a14="http://schemas.microsoft.com/office/drawing/2010/main"/>
              </a:ext>
            </a:extLst>
          </a:blip>
          <a:stretch>
            <a:fillRect/>
          </a:stretch>
        </p:blipFill>
        <p:spPr>
          <a:xfrm>
            <a:off x="406399" y="0"/>
            <a:ext cx="2133600" cy="759206"/>
          </a:xfrm>
          <a:prstGeom prst="rect">
            <a:avLst/>
          </a:prstGeom>
          <a:blipFill>
            <a:blip r:embed="rId22" cstate="screen">
              <a:extLst>
                <a:ext uri="{28A0092B-C50C-407E-A947-70E740481C1C}">
                  <a14:useLocalDpi xmlns:a14="http://schemas.microsoft.com/office/drawing/2010/main"/>
                </a:ext>
              </a:extLst>
            </a:blip>
            <a:stretch>
              <a:fillRect/>
            </a:stretch>
          </a:blipFill>
        </p:spPr>
      </p:pic>
      <p:sp>
        <p:nvSpPr>
          <p:cNvPr id="8" name="TextBox 7"/>
          <p:cNvSpPr txBox="1"/>
          <p:nvPr/>
        </p:nvSpPr>
        <p:spPr>
          <a:xfrm>
            <a:off x="10566400" y="6666756"/>
            <a:ext cx="812800" cy="153888"/>
          </a:xfrm>
          <a:prstGeom prst="rect">
            <a:avLst/>
          </a:prstGeom>
          <a:noFill/>
        </p:spPr>
        <p:txBody>
          <a:bodyPr wrap="square" lIns="0" tIns="0" bIns="0" rtlCol="0" anchor="ctr" anchorCtr="0">
            <a:spAutoFit/>
          </a:bodyPr>
          <a:lstStyle/>
          <a:p>
            <a:r>
              <a:rPr lang="en-US" sz="1000" dirty="0">
                <a:solidFill>
                  <a:schemeClr val="bg1">
                    <a:lumMod val="50000"/>
                  </a:schemeClr>
                </a:solidFill>
              </a:rPr>
              <a:t>V05</a:t>
            </a:r>
            <a:endParaRPr lang="en-CA" sz="1000" dirty="0">
              <a:solidFill>
                <a:schemeClr val="bg1">
                  <a:lumMod val="50000"/>
                </a:schemeClr>
              </a:solidFill>
            </a:endParaRPr>
          </a:p>
        </p:txBody>
      </p:sp>
      <p:sp>
        <p:nvSpPr>
          <p:cNvPr id="9" name="Footer Placeholder 8"/>
          <p:cNvSpPr>
            <a:spLocks noGrp="1"/>
          </p:cNvSpPr>
          <p:nvPr>
            <p:ph type="ftr" sz="quarter" idx="3"/>
          </p:nvPr>
        </p:nvSpPr>
        <p:spPr>
          <a:xfrm>
            <a:off x="406398" y="6629400"/>
            <a:ext cx="9956801" cy="228600"/>
          </a:xfrm>
          <a:prstGeom prst="rect">
            <a:avLst/>
          </a:prstGeom>
        </p:spPr>
        <p:txBody>
          <a:bodyPr vert="horz" lIns="0" tIns="0" rIns="91440" bIns="0" rtlCol="0" anchor="ctr"/>
          <a:lstStyle>
            <a:lvl1pPr algn="l">
              <a:defRPr sz="1000">
                <a:solidFill>
                  <a:schemeClr val="bg1"/>
                </a:solidFill>
              </a:defRPr>
            </a:lvl1pPr>
          </a:lstStyle>
          <a:p>
            <a:r>
              <a:rPr lang="en-CA" dirty="0"/>
              <a:t>June 13, 2016 |  Presentation</a:t>
            </a:r>
          </a:p>
        </p:txBody>
      </p:sp>
    </p:spTree>
    <p:extLst>
      <p:ext uri="{BB962C8B-B14F-4D97-AF65-F5344CB8AC3E}">
        <p14:creationId xmlns:p14="http://schemas.microsoft.com/office/powerpoint/2010/main" val="948432447"/>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6" r:id="rId14"/>
    <p:sldLayoutId id="2147484087" r:id="rId15"/>
    <p:sldLayoutId id="2147484088" r:id="rId16"/>
    <p:sldLayoutId id="2147484089" r:id="rId17"/>
    <p:sldLayoutId id="2147484090" r:id="rId18"/>
    <p:sldLayoutId id="2147484091" r:id="rId19"/>
  </p:sldLayoutIdLst>
  <p:hf hdr="0"/>
  <p:txStyles>
    <p:titleStyle>
      <a:lvl1pPr algn="l" defTabSz="914400" rtl="0" eaLnBrk="1" latinLnBrk="0" hangingPunct="1">
        <a:spcBef>
          <a:spcPct val="0"/>
        </a:spcBef>
        <a:buNone/>
        <a:defRPr sz="28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6629400"/>
            <a:ext cx="12192000" cy="228600"/>
          </a:xfrm>
          <a:prstGeom prst="rect">
            <a:avLst/>
          </a:prstGeom>
          <a:solidFill>
            <a:srgbClr val="5B6770"/>
          </a:solidFill>
          <a:ln>
            <a:noFill/>
          </a:ln>
        </p:spPr>
        <p:style>
          <a:lnRef idx="2">
            <a:schemeClr val="accent1">
              <a:shade val="50000"/>
            </a:schemeClr>
          </a:lnRef>
          <a:fillRef idx="1">
            <a:schemeClr val="accent1"/>
          </a:fillRef>
          <a:effectRef idx="0">
            <a:schemeClr val="accent1"/>
          </a:effectRef>
          <a:fontRef idx="minor">
            <a:schemeClr val="lt1"/>
          </a:fontRef>
        </p:style>
        <p:txBody>
          <a:bodyPr rIns="822960" rtlCol="0" anchor="b" anchorCtr="0">
            <a:normAutofit fontScale="62500" lnSpcReduction="20000"/>
          </a:bodyPr>
          <a:lstStyle/>
          <a:p>
            <a:pPr algn="ctr"/>
            <a:endParaRPr lang="en-CA" sz="1800" dirty="0"/>
          </a:p>
        </p:txBody>
      </p:sp>
      <p:sp>
        <p:nvSpPr>
          <p:cNvPr id="3" name="Title Placeholder 1"/>
          <p:cNvSpPr>
            <a:spLocks noGrp="1"/>
          </p:cNvSpPr>
          <p:nvPr>
            <p:ph type="title"/>
          </p:nvPr>
        </p:nvSpPr>
        <p:spPr>
          <a:xfrm>
            <a:off x="3048000" y="411480"/>
            <a:ext cx="7518400" cy="533400"/>
          </a:xfrm>
          <a:prstGeom prst="rect">
            <a:avLst/>
          </a:prstGeom>
        </p:spPr>
        <p:txBody>
          <a:bodyPr vert="horz" lIns="0" tIns="0" rIns="0" bIns="0" rtlCol="0" anchor="t">
            <a:normAutofit/>
          </a:bodyPr>
          <a:lstStyle/>
          <a:p>
            <a:r>
              <a:rPr lang="en-US"/>
              <a:t>Click to edit Master title style</a:t>
            </a:r>
            <a:endParaRPr lang="en-CA" dirty="0"/>
          </a:p>
        </p:txBody>
      </p:sp>
      <p:sp>
        <p:nvSpPr>
          <p:cNvPr id="6" name="Slide Number Placeholder 5"/>
          <p:cNvSpPr>
            <a:spLocks noGrp="1"/>
          </p:cNvSpPr>
          <p:nvPr>
            <p:ph type="sldNum" sz="quarter" idx="4"/>
          </p:nvPr>
        </p:nvSpPr>
        <p:spPr bwMode="white">
          <a:xfrm>
            <a:off x="11277600" y="6629400"/>
            <a:ext cx="812800" cy="228600"/>
          </a:xfrm>
          <a:prstGeom prst="rect">
            <a:avLst/>
          </a:prstGeom>
        </p:spPr>
        <p:txBody>
          <a:bodyPr vert="horz" lIns="91440" tIns="45720" rIns="91440" bIns="45720" rtlCol="0" anchor="ctr"/>
          <a:lstStyle>
            <a:lvl1pPr algn="r">
              <a:defRPr sz="1200">
                <a:solidFill>
                  <a:schemeClr val="bg1"/>
                </a:solidFill>
              </a:defRPr>
            </a:lvl1pPr>
          </a:lstStyle>
          <a:p>
            <a:fld id="{C2BB63E6-1595-49DD-946C-2DD7DBDEF40D}" type="slidenum">
              <a:rPr lang="en-CA" smtClean="0"/>
              <a:pPr/>
              <a:t>‹#›</a:t>
            </a:fld>
            <a:endParaRPr lang="en-CA" dirty="0"/>
          </a:p>
        </p:txBody>
      </p:sp>
      <p:pic>
        <p:nvPicPr>
          <p:cNvPr id="7" name="Picture 6" descr="COC_L2_CMYK.jpg"/>
          <p:cNvPicPr>
            <a:picLocks/>
          </p:cNvPicPr>
          <p:nvPr/>
        </p:nvPicPr>
        <p:blipFill>
          <a:blip r:embed="rId22" cstate="screen"/>
          <a:stretch>
            <a:fillRect/>
          </a:stretch>
        </p:blipFill>
        <p:spPr>
          <a:xfrm>
            <a:off x="406399" y="0"/>
            <a:ext cx="1574801" cy="759206"/>
          </a:xfrm>
          <a:prstGeom prst="rect">
            <a:avLst/>
          </a:prstGeom>
          <a:blipFill>
            <a:blip r:embed="rId23" cstate="screen"/>
            <a:stretch>
              <a:fillRect/>
            </a:stretch>
          </a:blipFill>
        </p:spPr>
      </p:pic>
    </p:spTree>
    <p:extLst>
      <p:ext uri="{BB962C8B-B14F-4D97-AF65-F5344CB8AC3E}">
        <p14:creationId xmlns:p14="http://schemas.microsoft.com/office/powerpoint/2010/main" val="975267628"/>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 id="2147484131" r:id="rId14"/>
    <p:sldLayoutId id="2147484132" r:id="rId15"/>
    <p:sldLayoutId id="2147484133" r:id="rId16"/>
    <p:sldLayoutId id="2147484134" r:id="rId17"/>
    <p:sldLayoutId id="2147484135" r:id="rId18"/>
    <p:sldLayoutId id="2147484136" r:id="rId19"/>
    <p:sldLayoutId id="2147484137" r:id="rId20"/>
  </p:sldLayoutIdLst>
  <p:hf hdr="0" ftr="0" dt="0"/>
  <p:txStyles>
    <p:titleStyle>
      <a:lvl1pPr algn="l" defTabSz="914400" rtl="0" eaLnBrk="1" latinLnBrk="0" hangingPunct="1">
        <a:spcBef>
          <a:spcPct val="0"/>
        </a:spcBef>
        <a:buNone/>
        <a:defRPr sz="28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hyperlink" Target="http://www.purchasingconnection.ca/"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chart" Target="../charts/chart2.xml"/><Relationship Id="rId4" Type="http://schemas.openxmlformats.org/officeDocument/2006/relationships/hyperlink" Target="http://www.merx.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1277600" y="6629400"/>
            <a:ext cx="812800"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C2BB63E6-1595-49DD-946C-2DD7DBDEF40D}" type="slidenum">
              <a:rPr kumimoji="0" lang="en-CA" sz="1000" b="0" i="0" u="none" strike="noStrike" kern="1200" cap="none" spc="0" normalizeH="0" baseline="0" noProof="0">
                <a:ln>
                  <a:noFill/>
                </a:ln>
                <a:solidFill>
                  <a:prstClr val="white"/>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1</a:t>
            </a:fld>
            <a:endParaRPr kumimoji="0" lang="en-CA" sz="1000" b="0" i="0" u="none" strike="noStrike" kern="1200" cap="none" spc="0" normalizeH="0" baseline="0" noProof="0">
              <a:ln>
                <a:noFill/>
              </a:ln>
              <a:solidFill>
                <a:prstClr val="white"/>
              </a:solidFill>
              <a:effectLst/>
              <a:uLnTx/>
              <a:uFillTx/>
              <a:latin typeface="Arial"/>
              <a:ea typeface="+mn-ea"/>
              <a:cs typeface="+mn-cs"/>
            </a:endParaRPr>
          </a:p>
        </p:txBody>
      </p:sp>
      <p:sp>
        <p:nvSpPr>
          <p:cNvPr id="14" name="Footer Placeholder 2">
            <a:extLst>
              <a:ext uri="{FF2B5EF4-FFF2-40B4-BE49-F238E27FC236}">
                <a16:creationId xmlns:a16="http://schemas.microsoft.com/office/drawing/2014/main" id="{59D047C9-32C5-4340-9F94-97DE62F7C162}"/>
              </a:ext>
            </a:extLst>
          </p:cNvPr>
          <p:cNvSpPr>
            <a:spLocks noGrp="1"/>
          </p:cNvSpPr>
          <p:nvPr>
            <p:ph type="ftr" sz="quarter" idx="11"/>
          </p:nvPr>
        </p:nvSpPr>
        <p:spPr>
          <a:xfrm>
            <a:off x="406398" y="6629400"/>
            <a:ext cx="9956801" cy="22860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000" b="0" i="0" u="none" strike="noStrike" kern="1200" cap="none" spc="0" normalizeH="0" baseline="0" noProof="0" dirty="0">
                <a:ln>
                  <a:noFill/>
                </a:ln>
                <a:solidFill>
                  <a:prstClr val="white"/>
                </a:solidFill>
                <a:effectLst/>
                <a:uLnTx/>
                <a:uFillTx/>
                <a:latin typeface="Arial"/>
                <a:ea typeface="+mn-ea"/>
                <a:cs typeface="+mn-cs"/>
              </a:rPr>
              <a:t>February 2022|  Presentation</a:t>
            </a:r>
          </a:p>
        </p:txBody>
      </p:sp>
      <p:pic>
        <p:nvPicPr>
          <p:cNvPr id="3" name="Picture 2">
            <a:extLst>
              <a:ext uri="{FF2B5EF4-FFF2-40B4-BE49-F238E27FC236}">
                <a16:creationId xmlns:a16="http://schemas.microsoft.com/office/drawing/2014/main" id="{E5ABDECB-FE8B-44C5-8A17-CC55AE249EA0}"/>
              </a:ext>
            </a:extLst>
          </p:cNvPr>
          <p:cNvPicPr>
            <a:picLocks noChangeAspect="1"/>
          </p:cNvPicPr>
          <p:nvPr/>
        </p:nvPicPr>
        <p:blipFill rotWithShape="1">
          <a:blip r:embed="rId3"/>
          <a:srcRect t="16367" b="8535"/>
          <a:stretch/>
        </p:blipFill>
        <p:spPr>
          <a:xfrm>
            <a:off x="20" y="-8709"/>
            <a:ext cx="12191980" cy="6638110"/>
          </a:xfrm>
          <a:prstGeom prst="rect">
            <a:avLst/>
          </a:prstGeom>
          <a:noFill/>
          <a:effectLst/>
        </p:spPr>
      </p:pic>
      <p:sp>
        <p:nvSpPr>
          <p:cNvPr id="29" name="Text Placeholder 6">
            <a:extLst>
              <a:ext uri="{FF2B5EF4-FFF2-40B4-BE49-F238E27FC236}">
                <a16:creationId xmlns:a16="http://schemas.microsoft.com/office/drawing/2014/main" id="{F514CA11-0FD2-41BD-8BDB-E1CA59A35833}"/>
              </a:ext>
            </a:extLst>
          </p:cNvPr>
          <p:cNvSpPr>
            <a:spLocks noGrp="1"/>
          </p:cNvSpPr>
          <p:nvPr>
            <p:ph type="body" sz="quarter" idx="19"/>
          </p:nvPr>
        </p:nvSpPr>
        <p:spPr>
          <a:xfrm>
            <a:off x="0" y="4648200"/>
            <a:ext cx="12192000" cy="1984248"/>
          </a:xfrm>
        </p:spPr>
        <p:txBody>
          <a:bodyPr/>
          <a:lstStyle/>
          <a:p>
            <a:endParaRPr lang="en-US" dirty="0"/>
          </a:p>
        </p:txBody>
      </p:sp>
      <p:sp>
        <p:nvSpPr>
          <p:cNvPr id="6" name="Title 5"/>
          <p:cNvSpPr>
            <a:spLocks noGrp="1"/>
          </p:cNvSpPr>
          <p:nvPr>
            <p:ph type="ctrTitle"/>
          </p:nvPr>
        </p:nvSpPr>
        <p:spPr>
          <a:xfrm>
            <a:off x="2032000" y="5029200"/>
            <a:ext cx="9652000" cy="1371600"/>
          </a:xfrm>
        </p:spPr>
        <p:txBody>
          <a:bodyPr anchor="t">
            <a:normAutofit/>
          </a:bodyPr>
          <a:lstStyle/>
          <a:p>
            <a:pPr>
              <a:lnSpc>
                <a:spcPct val="90000"/>
              </a:lnSpc>
            </a:pPr>
            <a:r>
              <a:rPr lang="en-US" sz="2400" b="1"/>
              <a:t>Partnering with Industry Symposium</a:t>
            </a:r>
            <a:br>
              <a:rPr lang="en-US" sz="2400"/>
            </a:br>
            <a:br>
              <a:rPr lang="en-US" sz="2400"/>
            </a:br>
            <a:r>
              <a:rPr lang="en-US" sz="2400"/>
              <a:t>February 24, 2022</a:t>
            </a:r>
            <a:br>
              <a:rPr lang="en-US" sz="2400"/>
            </a:br>
            <a:r>
              <a:rPr lang="en-US" sz="2400"/>
              <a:t>Bruce Irvine – Manager of Affordable Housing, Calgary Housing (CH)</a:t>
            </a:r>
            <a:endParaRPr lang="en-CA" sz="2400"/>
          </a:p>
        </p:txBody>
      </p:sp>
      <p:pic>
        <p:nvPicPr>
          <p:cNvPr id="9" name="Picture 8" descr="COC_L2_CMYK.jpg">
            <a:extLst>
              <a:ext uri="{FF2B5EF4-FFF2-40B4-BE49-F238E27FC236}">
                <a16:creationId xmlns:a16="http://schemas.microsoft.com/office/drawing/2014/main" id="{372C6C49-2870-4A4C-9027-340B8C058FB5}"/>
              </a:ext>
            </a:extLst>
          </p:cNvPr>
          <p:cNvPicPr>
            <a:picLocks/>
          </p:cNvPicPr>
          <p:nvPr/>
        </p:nvPicPr>
        <p:blipFill>
          <a:blip r:embed="rId4" cstate="screen"/>
          <a:stretch>
            <a:fillRect/>
          </a:stretch>
        </p:blipFill>
        <p:spPr>
          <a:xfrm>
            <a:off x="119336" y="77506"/>
            <a:ext cx="1574801" cy="759206"/>
          </a:xfrm>
          <a:prstGeom prst="rect">
            <a:avLst/>
          </a:prstGeom>
          <a:blipFill>
            <a:blip r:embed="rId5" cstate="screen"/>
            <a:stretch>
              <a:fillRect/>
            </a:stretch>
          </a:blip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D750D-1BD1-43F8-9A94-35C4DC313578}"/>
              </a:ext>
            </a:extLst>
          </p:cNvPr>
          <p:cNvSpPr>
            <a:spLocks noGrp="1"/>
          </p:cNvSpPr>
          <p:nvPr>
            <p:ph type="title"/>
          </p:nvPr>
        </p:nvSpPr>
        <p:spPr>
          <a:xfrm>
            <a:off x="3590706" y="406776"/>
            <a:ext cx="6819618" cy="400050"/>
          </a:xfrm>
        </p:spPr>
        <p:txBody>
          <a:bodyPr>
            <a:noAutofit/>
          </a:bodyPr>
          <a:lstStyle/>
          <a:p>
            <a:r>
              <a:rPr lang="en-US" sz="2400" b="1" dirty="0"/>
              <a:t>Calgary Housing Company: Lifecyle Investment in Housing</a:t>
            </a:r>
          </a:p>
        </p:txBody>
      </p:sp>
      <p:sp>
        <p:nvSpPr>
          <p:cNvPr id="3" name="Content Placeholder 2">
            <a:extLst>
              <a:ext uri="{FF2B5EF4-FFF2-40B4-BE49-F238E27FC236}">
                <a16:creationId xmlns:a16="http://schemas.microsoft.com/office/drawing/2014/main" id="{8811BF5C-39AA-44AE-AD93-CBE59E588B80}"/>
              </a:ext>
            </a:extLst>
          </p:cNvPr>
          <p:cNvSpPr>
            <a:spLocks noGrp="1"/>
          </p:cNvSpPr>
          <p:nvPr>
            <p:ph sz="quarter" idx="17"/>
          </p:nvPr>
        </p:nvSpPr>
        <p:spPr>
          <a:xfrm>
            <a:off x="1924050" y="1496065"/>
            <a:ext cx="8458200" cy="4295136"/>
          </a:xfrm>
        </p:spPr>
        <p:txBody>
          <a:bodyPr/>
          <a:lstStyle/>
          <a:p>
            <a:pPr algn="ctr">
              <a:spcAft>
                <a:spcPts val="375"/>
              </a:spcAft>
            </a:pPr>
            <a:r>
              <a:rPr lang="en-US" sz="2400" b="1" dirty="0"/>
              <a:t>$21.8M </a:t>
            </a:r>
            <a:r>
              <a:rPr lang="en-US" sz="1800" b="1" dirty="0"/>
              <a:t>capital investment in 2022 for housing regeneration and maintenance</a:t>
            </a:r>
            <a:endParaRPr lang="en-US" sz="2100" b="1" dirty="0"/>
          </a:p>
          <a:p>
            <a:endParaRPr lang="en-US" dirty="0"/>
          </a:p>
          <a:p>
            <a:endParaRPr lang="en-US" dirty="0"/>
          </a:p>
          <a:p>
            <a:pPr>
              <a:spcBef>
                <a:spcPts val="750"/>
              </a:spcBef>
              <a:spcAft>
                <a:spcPts val="375"/>
              </a:spcAft>
            </a:pPr>
            <a:endParaRPr lang="en-US" sz="1350" dirty="0"/>
          </a:p>
          <a:p>
            <a:pPr>
              <a:spcBef>
                <a:spcPts val="750"/>
              </a:spcBef>
              <a:spcAft>
                <a:spcPts val="225"/>
              </a:spcAft>
            </a:pPr>
            <a:endParaRPr lang="en-US" sz="1350" dirty="0"/>
          </a:p>
          <a:p>
            <a:pPr>
              <a:spcBef>
                <a:spcPts val="750"/>
              </a:spcBef>
              <a:spcAft>
                <a:spcPts val="225"/>
              </a:spcAft>
            </a:pPr>
            <a:endParaRPr lang="en-US" sz="1350" dirty="0"/>
          </a:p>
          <a:p>
            <a:pPr>
              <a:spcBef>
                <a:spcPts val="750"/>
              </a:spcBef>
              <a:spcAft>
                <a:spcPts val="225"/>
              </a:spcAft>
            </a:pPr>
            <a:endParaRPr lang="en-US" sz="1350" dirty="0"/>
          </a:p>
          <a:p>
            <a:pPr>
              <a:spcBef>
                <a:spcPts val="750"/>
              </a:spcBef>
              <a:spcAft>
                <a:spcPts val="225"/>
              </a:spcAft>
            </a:pPr>
            <a:endParaRPr lang="en-US" sz="1350" dirty="0"/>
          </a:p>
          <a:p>
            <a:pPr>
              <a:spcBef>
                <a:spcPts val="750"/>
              </a:spcBef>
              <a:spcAft>
                <a:spcPts val="225"/>
              </a:spcAft>
            </a:pPr>
            <a:endParaRPr lang="en-US" sz="1350" dirty="0"/>
          </a:p>
          <a:p>
            <a:pPr>
              <a:spcBef>
                <a:spcPts val="750"/>
              </a:spcBef>
              <a:spcAft>
                <a:spcPts val="225"/>
              </a:spcAft>
            </a:pPr>
            <a:endParaRPr lang="en-US" sz="800" dirty="0"/>
          </a:p>
          <a:p>
            <a:pPr>
              <a:spcBef>
                <a:spcPts val="750"/>
              </a:spcBef>
              <a:spcAft>
                <a:spcPts val="225"/>
              </a:spcAft>
            </a:pPr>
            <a:r>
              <a:rPr lang="en-US" sz="1800" dirty="0"/>
              <a:t>Key word search </a:t>
            </a:r>
            <a:r>
              <a:rPr lang="en-US" sz="1800" b="1" i="1" dirty="0"/>
              <a:t>Calgary Housing Company </a:t>
            </a:r>
            <a:r>
              <a:rPr lang="en-US" sz="1800" dirty="0"/>
              <a:t>on Alberta Purchasing Connection </a:t>
            </a:r>
            <a:r>
              <a:rPr lang="en-US" sz="1800" dirty="0">
                <a:hlinkClick r:id="rId3"/>
              </a:rPr>
              <a:t>www.purchasingconnection.ca</a:t>
            </a:r>
            <a:r>
              <a:rPr lang="en-US" sz="1800" dirty="0"/>
              <a:t>  and MERX </a:t>
            </a:r>
            <a:r>
              <a:rPr lang="en-US" sz="1800" dirty="0">
                <a:hlinkClick r:id="rId4"/>
              </a:rPr>
              <a:t>www.merx.com</a:t>
            </a:r>
            <a:r>
              <a:rPr lang="en-US" sz="1800" dirty="0"/>
              <a:t> </a:t>
            </a:r>
          </a:p>
          <a:p>
            <a:endParaRPr lang="en-US" dirty="0"/>
          </a:p>
          <a:p>
            <a:r>
              <a:rPr lang="en-US" dirty="0"/>
              <a:t>	</a:t>
            </a:r>
          </a:p>
          <a:p>
            <a:r>
              <a:rPr lang="en-US" dirty="0"/>
              <a:t>  </a:t>
            </a:r>
          </a:p>
        </p:txBody>
      </p:sp>
      <p:graphicFrame>
        <p:nvGraphicFramePr>
          <p:cNvPr id="10" name="Chart 9">
            <a:extLst>
              <a:ext uri="{FF2B5EF4-FFF2-40B4-BE49-F238E27FC236}">
                <a16:creationId xmlns:a16="http://schemas.microsoft.com/office/drawing/2014/main" id="{213FF202-1814-4534-AB09-55D76DA3F716}"/>
              </a:ext>
            </a:extLst>
          </p:cNvPr>
          <p:cNvGraphicFramePr>
            <a:graphicFrameLocks/>
          </p:cNvGraphicFramePr>
          <p:nvPr/>
        </p:nvGraphicFramePr>
        <p:xfrm>
          <a:off x="2286001" y="2362200"/>
          <a:ext cx="7419975" cy="3352800"/>
        </p:xfrm>
        <a:graphic>
          <a:graphicData uri="http://schemas.openxmlformats.org/drawingml/2006/chart">
            <c:chart xmlns:c="http://schemas.openxmlformats.org/drawingml/2006/chart" xmlns:r="http://schemas.openxmlformats.org/officeDocument/2006/relationships" r:id="rId5"/>
          </a:graphicData>
        </a:graphic>
      </p:graphicFrame>
      <p:sp>
        <p:nvSpPr>
          <p:cNvPr id="5" name="Footer Placeholder 2">
            <a:extLst>
              <a:ext uri="{FF2B5EF4-FFF2-40B4-BE49-F238E27FC236}">
                <a16:creationId xmlns:a16="http://schemas.microsoft.com/office/drawing/2014/main" id="{F46A24C7-BDA2-4934-97C4-99ADC3DBFB39}"/>
              </a:ext>
            </a:extLst>
          </p:cNvPr>
          <p:cNvSpPr>
            <a:spLocks noGrp="1"/>
          </p:cNvSpPr>
          <p:nvPr>
            <p:ph type="ftr" sz="quarter" idx="11"/>
          </p:nvPr>
        </p:nvSpPr>
        <p:spPr>
          <a:xfrm>
            <a:off x="1828799" y="6629400"/>
            <a:ext cx="7467601" cy="22860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000" b="0" i="0" u="none" strike="noStrike" kern="1200" cap="none" spc="0" normalizeH="0" baseline="0" noProof="0" dirty="0">
                <a:ln>
                  <a:noFill/>
                </a:ln>
                <a:solidFill>
                  <a:prstClr val="white"/>
                </a:solidFill>
                <a:effectLst/>
                <a:uLnTx/>
                <a:uFillTx/>
                <a:latin typeface="Arial"/>
                <a:ea typeface="+mn-ea"/>
                <a:cs typeface="+mn-cs"/>
              </a:rPr>
              <a:t>February 2022|  Presentation</a:t>
            </a:r>
          </a:p>
        </p:txBody>
      </p:sp>
    </p:spTree>
    <p:extLst>
      <p:ext uri="{BB962C8B-B14F-4D97-AF65-F5344CB8AC3E}">
        <p14:creationId xmlns:p14="http://schemas.microsoft.com/office/powerpoint/2010/main" val="2087867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6795FD-281B-4060-A27D-CBA5150525B1}"/>
              </a:ext>
            </a:extLst>
          </p:cNvPr>
          <p:cNvSpPr>
            <a:spLocks noGrp="1"/>
          </p:cNvSpPr>
          <p:nvPr>
            <p:ph type="sldNum" sz="quarter" idx="10"/>
          </p:nvPr>
        </p:nvSpPr>
        <p:spPr>
          <a:xfrm>
            <a:off x="9982200" y="6629400"/>
            <a:ext cx="609600"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C2BB63E6-1595-49DD-946C-2DD7DBDEF40D}" type="slidenum">
              <a:rPr kumimoji="0" lang="en-CA" sz="1000" b="0" i="0" u="none" strike="noStrike" kern="1200" cap="none" spc="0" normalizeH="0" baseline="0" noProof="0">
                <a:ln>
                  <a:noFill/>
                </a:ln>
                <a:solidFill>
                  <a:prstClr val="white"/>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11</a:t>
            </a:fld>
            <a:endParaRPr kumimoji="0" lang="en-CA" sz="1000" b="0" i="0" u="none" strike="noStrike" kern="1200" cap="none" spc="0" normalizeH="0" baseline="0" noProof="0">
              <a:ln>
                <a:noFill/>
              </a:ln>
              <a:solidFill>
                <a:prstClr val="white"/>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5AF47C8F-3505-4BA6-AB5B-9CF28CBA5622}"/>
              </a:ext>
            </a:extLst>
          </p:cNvPr>
          <p:cNvSpPr>
            <a:spLocks noGrp="1"/>
          </p:cNvSpPr>
          <p:nvPr>
            <p:ph type="ftr" sz="quarter" idx="11"/>
          </p:nvPr>
        </p:nvSpPr>
        <p:spPr>
          <a:xfrm>
            <a:off x="1828799" y="6629400"/>
            <a:ext cx="7467601" cy="22860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000" b="0" i="0" u="none" strike="noStrike" kern="1200" cap="none" spc="0" normalizeH="0" baseline="0" noProof="0" dirty="0">
                <a:ln>
                  <a:noFill/>
                </a:ln>
                <a:solidFill>
                  <a:prstClr val="white"/>
                </a:solidFill>
                <a:effectLst/>
                <a:highlight>
                  <a:srgbClr val="5B6770"/>
                </a:highlight>
                <a:uLnTx/>
                <a:uFillTx/>
                <a:latin typeface="Arial"/>
                <a:ea typeface="+mn-ea"/>
                <a:cs typeface="+mn-cs"/>
              </a:rPr>
              <a:t>February 2022 </a:t>
            </a:r>
            <a:r>
              <a:rPr kumimoji="0" lang="en-CA" sz="1000" b="0" i="0" u="none" strike="noStrike" kern="1200" cap="none" spc="0" normalizeH="0" baseline="0" noProof="0" dirty="0">
                <a:ln>
                  <a:noFill/>
                </a:ln>
                <a:solidFill>
                  <a:prstClr val="white"/>
                </a:solidFill>
                <a:effectLst/>
                <a:uLnTx/>
                <a:uFillTx/>
                <a:latin typeface="Arial"/>
                <a:ea typeface="+mn-ea"/>
                <a:cs typeface="+mn-cs"/>
              </a:rPr>
              <a:t>|  Presentation</a:t>
            </a:r>
          </a:p>
        </p:txBody>
      </p:sp>
      <p:sp>
        <p:nvSpPr>
          <p:cNvPr id="5" name="Text Placeholder 4">
            <a:extLst>
              <a:ext uri="{FF2B5EF4-FFF2-40B4-BE49-F238E27FC236}">
                <a16:creationId xmlns:a16="http://schemas.microsoft.com/office/drawing/2014/main" id="{3A69EAE9-AECA-4DAD-A366-D70CAF9D7954}"/>
              </a:ext>
            </a:extLst>
          </p:cNvPr>
          <p:cNvSpPr>
            <a:spLocks noGrp="1"/>
          </p:cNvSpPr>
          <p:nvPr>
            <p:ph type="body" idx="13"/>
          </p:nvPr>
        </p:nvSpPr>
        <p:spPr>
          <a:xfrm>
            <a:off x="1825752" y="2133600"/>
            <a:ext cx="3962400" cy="4248912"/>
          </a:xfrm>
        </p:spPr>
        <p:txBody>
          <a:bodyPr anchor="t">
            <a:noAutofit/>
          </a:bodyPr>
          <a:lstStyle/>
          <a:p>
            <a:pPr marL="285750" indent="-285750">
              <a:buFont typeface="Arial" panose="020B0604020202020204" pitchFamily="34" charset="0"/>
              <a:buChar char="•"/>
            </a:pPr>
            <a:r>
              <a:rPr lang="en-US" sz="2200" dirty="0"/>
              <a:t>CMHC expected to announce new RHI funding 2023-2024 ($1B+).</a:t>
            </a:r>
          </a:p>
          <a:p>
            <a:pPr marL="285750" indent="-285750">
              <a:buFont typeface="Arial" panose="020B0604020202020204" pitchFamily="34" charset="0"/>
              <a:buChar char="•"/>
            </a:pPr>
            <a:r>
              <a:rPr lang="en-US" sz="2200" dirty="0"/>
              <a:t>CMHC expected to revise co-investment program.</a:t>
            </a:r>
          </a:p>
          <a:p>
            <a:pPr marL="285750" indent="-285750">
              <a:buFont typeface="Arial" panose="020B0604020202020204" pitchFamily="34" charset="0"/>
              <a:buChar char="•"/>
            </a:pPr>
            <a:r>
              <a:rPr lang="en-US" sz="2200" dirty="0"/>
              <a:t>City is working with federal government on the new $4B housing accelerator program.</a:t>
            </a:r>
          </a:p>
        </p:txBody>
      </p:sp>
      <p:sp>
        <p:nvSpPr>
          <p:cNvPr id="2" name="Title 1">
            <a:extLst>
              <a:ext uri="{FF2B5EF4-FFF2-40B4-BE49-F238E27FC236}">
                <a16:creationId xmlns:a16="http://schemas.microsoft.com/office/drawing/2014/main" id="{B6BE366D-E4BF-4933-82D6-C4DD4A7C608A}"/>
              </a:ext>
            </a:extLst>
          </p:cNvPr>
          <p:cNvSpPr>
            <a:spLocks noGrp="1"/>
          </p:cNvSpPr>
          <p:nvPr>
            <p:ph type="title"/>
          </p:nvPr>
        </p:nvSpPr>
        <p:spPr>
          <a:xfrm>
            <a:off x="1905000" y="1219200"/>
            <a:ext cx="3965448" cy="427038"/>
          </a:xfrm>
        </p:spPr>
        <p:txBody>
          <a:bodyPr anchor="t">
            <a:normAutofit/>
          </a:bodyPr>
          <a:lstStyle/>
          <a:p>
            <a:r>
              <a:rPr lang="en-US" sz="2500" b="1" dirty="0"/>
              <a:t>New Federal Programs</a:t>
            </a:r>
          </a:p>
        </p:txBody>
      </p:sp>
      <p:pic>
        <p:nvPicPr>
          <p:cNvPr id="14" name="Picture Placeholder 13" descr="A picture containing building, outdoor, sky, apartment building&#10;&#10;Description automatically generated">
            <a:extLst>
              <a:ext uri="{FF2B5EF4-FFF2-40B4-BE49-F238E27FC236}">
                <a16:creationId xmlns:a16="http://schemas.microsoft.com/office/drawing/2014/main" id="{4D81A6E4-B4C0-469A-8A24-136F7DFD1AF3}"/>
              </a:ext>
            </a:extLst>
          </p:cNvPr>
          <p:cNvPicPr>
            <a:picLocks noGrp="1" noChangeAspect="1"/>
          </p:cNvPicPr>
          <p:nvPr>
            <p:ph type="pic" sz="quarter" idx="21"/>
          </p:nvPr>
        </p:nvPicPr>
        <p:blipFill>
          <a:blip r:embed="rId3" cstate="print">
            <a:extLst>
              <a:ext uri="{28A0092B-C50C-407E-A947-70E740481C1C}">
                <a14:useLocalDpi xmlns:a14="http://schemas.microsoft.com/office/drawing/2010/main" val="0"/>
              </a:ext>
            </a:extLst>
          </a:blip>
          <a:srcRect l="27009" r="27009"/>
          <a:stretch>
            <a:fillRect/>
          </a:stretch>
        </p:blipFill>
        <p:spPr/>
      </p:pic>
    </p:spTree>
    <p:extLst>
      <p:ext uri="{BB962C8B-B14F-4D97-AF65-F5344CB8AC3E}">
        <p14:creationId xmlns:p14="http://schemas.microsoft.com/office/powerpoint/2010/main" val="1938564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B2A7F5-5472-4CDC-BE78-D91514F9D82C}"/>
              </a:ext>
            </a:extLst>
          </p:cNvPr>
          <p:cNvSpPr>
            <a:spLocks noGrp="1"/>
          </p:cNvSpPr>
          <p:nvPr>
            <p:ph type="sldNum" sz="quarter" idx="10"/>
          </p:nvPr>
        </p:nvSpPr>
        <p:spPr>
          <a:xfrm>
            <a:off x="11277600" y="6629400"/>
            <a:ext cx="812800"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C2BB63E6-1595-49DD-946C-2DD7DBDEF40D}" type="slidenum">
              <a:rPr kumimoji="0" lang="en-CA" sz="1000" b="0" i="0" u="none" strike="noStrike" kern="1200" cap="none" spc="0" normalizeH="0" baseline="0" noProof="0">
                <a:ln>
                  <a:noFill/>
                </a:ln>
                <a:solidFill>
                  <a:prstClr val="white"/>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12</a:t>
            </a:fld>
            <a:endParaRPr kumimoji="0" lang="en-CA" sz="1000" b="0" i="0" u="none" strike="noStrike" kern="1200" cap="none" spc="0" normalizeH="0" baseline="0" noProof="0">
              <a:ln>
                <a:noFill/>
              </a:ln>
              <a:solidFill>
                <a:prstClr val="white"/>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60FE55B9-C075-45E4-8E27-103D5C010702}"/>
              </a:ext>
            </a:extLst>
          </p:cNvPr>
          <p:cNvSpPr>
            <a:spLocks noGrp="1"/>
          </p:cNvSpPr>
          <p:nvPr>
            <p:ph type="ftr" sz="quarter" idx="11"/>
          </p:nvPr>
        </p:nvSpPr>
        <p:spPr>
          <a:xfrm>
            <a:off x="406398" y="6629400"/>
            <a:ext cx="9956801" cy="22860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000" b="0" i="0" u="none" strike="noStrike" kern="1200" cap="none" spc="0" normalizeH="0" baseline="0" noProof="0" dirty="0">
                <a:ln>
                  <a:noFill/>
                </a:ln>
                <a:solidFill>
                  <a:prstClr val="white"/>
                </a:solidFill>
                <a:effectLst/>
                <a:highlight>
                  <a:srgbClr val="5B6770"/>
                </a:highlight>
                <a:uLnTx/>
                <a:uFillTx/>
                <a:latin typeface="Arial"/>
                <a:ea typeface="+mn-ea"/>
                <a:cs typeface="+mn-cs"/>
              </a:rPr>
              <a:t>February 2022 |  Presentation</a:t>
            </a:r>
          </a:p>
        </p:txBody>
      </p:sp>
      <p:pic>
        <p:nvPicPr>
          <p:cNvPr id="8" name="Picture Placeholder 7" descr="A picture containing outdoor, tree, grass, house&#10;&#10;Description automatically generated">
            <a:extLst>
              <a:ext uri="{FF2B5EF4-FFF2-40B4-BE49-F238E27FC236}">
                <a16:creationId xmlns:a16="http://schemas.microsoft.com/office/drawing/2014/main" id="{993A48F2-5E1E-4AD5-A527-743274AAF7F3}"/>
              </a:ext>
            </a:extLst>
          </p:cNvPr>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l="12781" r="20553"/>
          <a:stretch/>
        </p:blipFill>
        <p:spPr>
          <a:xfrm>
            <a:off x="6096000" y="10"/>
            <a:ext cx="6096000" cy="6629390"/>
          </a:xfrm>
          <a:noFill/>
        </p:spPr>
      </p:pic>
      <p:sp>
        <p:nvSpPr>
          <p:cNvPr id="5" name="Content Placeholder 4">
            <a:extLst>
              <a:ext uri="{FF2B5EF4-FFF2-40B4-BE49-F238E27FC236}">
                <a16:creationId xmlns:a16="http://schemas.microsoft.com/office/drawing/2014/main" id="{9B2F6DB6-A684-4B82-BF58-027CC7962C1D}"/>
              </a:ext>
            </a:extLst>
          </p:cNvPr>
          <p:cNvSpPr>
            <a:spLocks noGrp="1"/>
          </p:cNvSpPr>
          <p:nvPr>
            <p:ph type="body" idx="13"/>
          </p:nvPr>
        </p:nvSpPr>
        <p:spPr>
          <a:xfrm>
            <a:off x="402336" y="1676400"/>
            <a:ext cx="5283200" cy="4706112"/>
          </a:xfrm>
        </p:spPr>
        <p:txBody>
          <a:bodyPr anchor="t">
            <a:normAutofit/>
          </a:bodyPr>
          <a:lstStyle/>
          <a:p>
            <a:pPr lvl="0"/>
            <a:r>
              <a:rPr lang="en-US"/>
              <a:t>Q2 2022:</a:t>
            </a:r>
          </a:p>
          <a:p>
            <a:pPr marL="342900" indent="-342900">
              <a:buFont typeface="Arial" panose="020B0604020202020204" pitchFamily="34" charset="0"/>
              <a:buChar char="•"/>
            </a:pPr>
            <a:r>
              <a:rPr lang="en-US"/>
              <a:t>Conversations with council on the new capital plan and four-year budgeted program</a:t>
            </a:r>
          </a:p>
        </p:txBody>
      </p:sp>
      <p:sp>
        <p:nvSpPr>
          <p:cNvPr id="2" name="Title 1">
            <a:extLst>
              <a:ext uri="{FF2B5EF4-FFF2-40B4-BE49-F238E27FC236}">
                <a16:creationId xmlns:a16="http://schemas.microsoft.com/office/drawing/2014/main" id="{736D72B3-91DD-416C-B6C8-E4E185A1BC1D}"/>
              </a:ext>
            </a:extLst>
          </p:cNvPr>
          <p:cNvSpPr>
            <a:spLocks noGrp="1"/>
          </p:cNvSpPr>
          <p:nvPr>
            <p:ph type="title"/>
          </p:nvPr>
        </p:nvSpPr>
        <p:spPr>
          <a:xfrm>
            <a:off x="402336" y="1143000"/>
            <a:ext cx="5287264" cy="427038"/>
          </a:xfrm>
        </p:spPr>
        <p:txBody>
          <a:bodyPr anchor="t">
            <a:normAutofit/>
          </a:bodyPr>
          <a:lstStyle/>
          <a:p>
            <a:r>
              <a:rPr lang="en-US" b="1"/>
              <a:t>Next for Calgary Housing</a:t>
            </a:r>
          </a:p>
        </p:txBody>
      </p:sp>
    </p:spTree>
    <p:extLst>
      <p:ext uri="{BB962C8B-B14F-4D97-AF65-F5344CB8AC3E}">
        <p14:creationId xmlns:p14="http://schemas.microsoft.com/office/powerpoint/2010/main" val="74648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4A9A7AA-FAAE-4E14-B57C-46F70FD413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10" y="2443926"/>
            <a:ext cx="3306807" cy="2205641"/>
          </a:xfrm>
          <a:prstGeom prst="rect">
            <a:avLst/>
          </a:prstGeom>
        </p:spPr>
      </p:pic>
      <p:pic>
        <p:nvPicPr>
          <p:cNvPr id="2051" name="Picture 4" descr="image0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6" y="-20442"/>
            <a:ext cx="300037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3" descr="image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0169" y="-14183"/>
            <a:ext cx="3049632"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r="15620"/>
          <a:stretch/>
        </p:blipFill>
        <p:spPr>
          <a:xfrm>
            <a:off x="5991654" y="0"/>
            <a:ext cx="3255060" cy="257175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6065" y="2541230"/>
            <a:ext cx="3136707" cy="2091138"/>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8979" y="2514600"/>
            <a:ext cx="3224397" cy="2149598"/>
          </a:xfrm>
          <a:prstGeom prst="rect">
            <a:avLst/>
          </a:prstGeom>
        </p:spPr>
      </p:pic>
      <p:pic>
        <p:nvPicPr>
          <p:cNvPr id="15" name="Picture 14"/>
          <p:cNvPicPr>
            <a:picLocks noChangeAspect="1"/>
          </p:cNvPicPr>
          <p:nvPr/>
        </p:nvPicPr>
        <p:blipFill>
          <a:blip r:embed="rId9"/>
          <a:stretch>
            <a:fillRect/>
          </a:stretch>
        </p:blipFill>
        <p:spPr>
          <a:xfrm>
            <a:off x="371717" y="0"/>
            <a:ext cx="1609483" cy="768163"/>
          </a:xfrm>
          <a:prstGeom prst="rect">
            <a:avLst/>
          </a:prstGeom>
        </p:spPr>
      </p:pic>
      <p:pic>
        <p:nvPicPr>
          <p:cNvPr id="9" name="Picture 8"/>
          <p:cNvPicPr>
            <a:picLocks noChangeAspect="1"/>
          </p:cNvPicPr>
          <p:nvPr/>
        </p:nvPicPr>
        <p:blipFill rotWithShape="1">
          <a:blip r:embed="rId10" cstate="print">
            <a:extLst>
              <a:ext uri="{28A0092B-C50C-407E-A947-70E740481C1C}">
                <a14:useLocalDpi xmlns:a14="http://schemas.microsoft.com/office/drawing/2010/main" val="0"/>
              </a:ext>
            </a:extLst>
          </a:blip>
          <a:srcRect t="570" r="6732"/>
          <a:stretch/>
        </p:blipFill>
        <p:spPr>
          <a:xfrm>
            <a:off x="9144000" y="0"/>
            <a:ext cx="3124200" cy="2514600"/>
          </a:xfrm>
          <a:prstGeom prst="rect">
            <a:avLst/>
          </a:prstGeom>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r="4824"/>
          <a:stretch/>
        </p:blipFill>
        <p:spPr>
          <a:xfrm>
            <a:off x="9123147" y="2514600"/>
            <a:ext cx="3068854" cy="2149598"/>
          </a:xfrm>
          <a:prstGeom prst="rect">
            <a:avLst/>
          </a:prstGeom>
        </p:spPr>
      </p:pic>
      <p:sp>
        <p:nvSpPr>
          <p:cNvPr id="23" name="Text Placeholder 22">
            <a:extLst>
              <a:ext uri="{FF2B5EF4-FFF2-40B4-BE49-F238E27FC236}">
                <a16:creationId xmlns:a16="http://schemas.microsoft.com/office/drawing/2014/main" id="{881EAF36-5AE7-4033-9B13-F5D3EE3E7B99}"/>
              </a:ext>
            </a:extLst>
          </p:cNvPr>
          <p:cNvSpPr>
            <a:spLocks noGrp="1"/>
          </p:cNvSpPr>
          <p:nvPr>
            <p:ph type="body" sz="quarter" idx="19"/>
          </p:nvPr>
        </p:nvSpPr>
        <p:spPr>
          <a:xfrm>
            <a:off x="0" y="4632368"/>
            <a:ext cx="12192000" cy="2000080"/>
          </a:xfrm>
        </p:spPr>
        <p:txBody>
          <a:bodyPr/>
          <a:lstStyle/>
          <a:p>
            <a:endParaRPr lang="en-US" dirty="0"/>
          </a:p>
        </p:txBody>
      </p:sp>
      <p:sp>
        <p:nvSpPr>
          <p:cNvPr id="12" name="Rectangle 11"/>
          <p:cNvSpPr/>
          <p:nvPr/>
        </p:nvSpPr>
        <p:spPr>
          <a:xfrm>
            <a:off x="2362200" y="4972709"/>
            <a:ext cx="8741695"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Arial" pitchFamily="34" charset="0"/>
              </a:rPr>
              <a:t>Thank-you</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B63E6-1595-49DD-946C-2DD7DBDEF40D}" type="slidenum">
              <a:rPr kumimoji="0" lang="en-CA"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550461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B63E6-1595-49DD-946C-2DD7DBDEF40D}" type="slidenum">
              <a:rPr kumimoji="0" lang="en-CA"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Content Placeholder 4">
            <a:extLst>
              <a:ext uri="{FF2B5EF4-FFF2-40B4-BE49-F238E27FC236}">
                <a16:creationId xmlns:a16="http://schemas.microsoft.com/office/drawing/2014/main" id="{48E33415-C84F-4B66-8977-1AAFCD52A311}"/>
              </a:ext>
            </a:extLst>
          </p:cNvPr>
          <p:cNvSpPr txBox="1">
            <a:spLocks/>
          </p:cNvSpPr>
          <p:nvPr/>
        </p:nvSpPr>
        <p:spPr>
          <a:xfrm>
            <a:off x="2438400" y="685800"/>
            <a:ext cx="7391400" cy="3200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Thank you to our partners across the industry for your continued support in making life better for Calgarians thorough the provision of safe, affordable housing to low- and moderate-income households.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1" i="1"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1" u="none" strike="noStrike" kern="1200" cap="none" spc="0" normalizeH="0" baseline="0" noProof="0" dirty="0">
                <a:ln>
                  <a:noFill/>
                </a:ln>
                <a:solidFill>
                  <a:srgbClr val="000000"/>
                </a:solidFill>
                <a:effectLst/>
                <a:uLnTx/>
                <a:uFillTx/>
                <a:latin typeface="Arial"/>
                <a:ea typeface="+mn-ea"/>
                <a:cs typeface="+mn-cs"/>
              </a:rPr>
              <a:t>  We are supporting individual and community well-being.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4B4F55"/>
              </a:solidFill>
              <a:effectLst/>
              <a:uLnTx/>
              <a:uFillTx/>
              <a:latin typeface="Arial"/>
              <a:ea typeface="+mn-ea"/>
              <a:cs typeface="+mn-cs"/>
            </a:endParaRPr>
          </a:p>
        </p:txBody>
      </p:sp>
      <p:pic>
        <p:nvPicPr>
          <p:cNvPr id="2" name="Picture 1">
            <a:extLst>
              <a:ext uri="{FF2B5EF4-FFF2-40B4-BE49-F238E27FC236}">
                <a16:creationId xmlns:a16="http://schemas.microsoft.com/office/drawing/2014/main" id="{458A9D8D-66DD-4F45-823A-C19706DDA6BC}"/>
              </a:ext>
            </a:extLst>
          </p:cNvPr>
          <p:cNvPicPr>
            <a:picLocks noChangeAspect="1"/>
          </p:cNvPicPr>
          <p:nvPr/>
        </p:nvPicPr>
        <p:blipFill>
          <a:blip r:embed="rId3"/>
          <a:stretch>
            <a:fillRect/>
          </a:stretch>
        </p:blipFill>
        <p:spPr>
          <a:xfrm>
            <a:off x="1567544" y="5088588"/>
            <a:ext cx="9024257" cy="1540812"/>
          </a:xfrm>
          <a:prstGeom prst="rect">
            <a:avLst/>
          </a:prstGeom>
        </p:spPr>
      </p:pic>
      <p:sp>
        <p:nvSpPr>
          <p:cNvPr id="5" name="Footer Placeholder 2">
            <a:extLst>
              <a:ext uri="{FF2B5EF4-FFF2-40B4-BE49-F238E27FC236}">
                <a16:creationId xmlns:a16="http://schemas.microsoft.com/office/drawing/2014/main" id="{4F704ED8-69EE-487C-A0DA-11DF6FCAF6F4}"/>
              </a:ext>
            </a:extLst>
          </p:cNvPr>
          <p:cNvSpPr>
            <a:spLocks noGrp="1"/>
          </p:cNvSpPr>
          <p:nvPr>
            <p:ph type="ftr" sz="quarter" idx="11"/>
          </p:nvPr>
        </p:nvSpPr>
        <p:spPr>
          <a:xfrm>
            <a:off x="1828799" y="6629400"/>
            <a:ext cx="7467601" cy="22860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000" b="0" i="0" u="none" strike="noStrike" kern="1200" cap="none" spc="0" normalizeH="0" baseline="0" noProof="0" dirty="0">
                <a:ln>
                  <a:noFill/>
                </a:ln>
                <a:solidFill>
                  <a:prstClr val="white"/>
                </a:solidFill>
                <a:effectLst/>
                <a:uLnTx/>
                <a:uFillTx/>
                <a:latin typeface="Arial"/>
                <a:ea typeface="+mn-ea"/>
                <a:cs typeface="+mn-cs"/>
              </a:rPr>
              <a:t>February 2022|  Presentation</a:t>
            </a:r>
          </a:p>
        </p:txBody>
      </p:sp>
    </p:spTree>
    <p:extLst>
      <p:ext uri="{BB962C8B-B14F-4D97-AF65-F5344CB8AC3E}">
        <p14:creationId xmlns:p14="http://schemas.microsoft.com/office/powerpoint/2010/main" val="749628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DC2C1-436F-4CB4-84E7-EDC413B09A70}"/>
              </a:ext>
            </a:extLst>
          </p:cNvPr>
          <p:cNvSpPr>
            <a:spLocks noGrp="1"/>
          </p:cNvSpPr>
          <p:nvPr>
            <p:ph type="title"/>
          </p:nvPr>
        </p:nvSpPr>
        <p:spPr>
          <a:xfrm>
            <a:off x="3657599" y="381000"/>
            <a:ext cx="6705601" cy="533400"/>
          </a:xfrm>
        </p:spPr>
        <p:txBody>
          <a:bodyPr>
            <a:normAutofit fontScale="90000"/>
          </a:bodyPr>
          <a:lstStyle/>
          <a:p>
            <a:r>
              <a:rPr lang="en-US" b="1" dirty="0">
                <a:solidFill>
                  <a:srgbClr val="C00000"/>
                </a:solidFill>
              </a:rPr>
              <a:t>Contributing to - A Prosperous City </a:t>
            </a:r>
            <a:br>
              <a:rPr lang="en-US" b="1" dirty="0">
                <a:solidFill>
                  <a:srgbClr val="C00000"/>
                </a:solidFill>
              </a:rPr>
            </a:br>
            <a:endParaRPr lang="en-US" dirty="0"/>
          </a:p>
        </p:txBody>
      </p:sp>
      <p:sp>
        <p:nvSpPr>
          <p:cNvPr id="3" name="Slide Number Placeholder 2">
            <a:extLst>
              <a:ext uri="{FF2B5EF4-FFF2-40B4-BE49-F238E27FC236}">
                <a16:creationId xmlns:a16="http://schemas.microsoft.com/office/drawing/2014/main" id="{77367AE8-EF6D-4D87-940E-F53B81B0F24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B63E6-1595-49DD-946C-2DD7DBDEF40D}" type="slidenum">
              <a:rPr kumimoji="0" lang="en-CA"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33AA6E49-9D6D-4837-8278-146A37DE03F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white"/>
                </a:solidFill>
                <a:effectLst/>
                <a:uLnTx/>
                <a:uFillTx/>
                <a:latin typeface="Arial"/>
                <a:ea typeface="+mn-ea"/>
                <a:cs typeface="+mn-cs"/>
              </a:rPr>
              <a:t>February 2022 |  Presentation</a:t>
            </a:r>
          </a:p>
        </p:txBody>
      </p:sp>
      <p:graphicFrame>
        <p:nvGraphicFramePr>
          <p:cNvPr id="6" name="Chart 5">
            <a:extLst>
              <a:ext uri="{FF2B5EF4-FFF2-40B4-BE49-F238E27FC236}">
                <a16:creationId xmlns:a16="http://schemas.microsoft.com/office/drawing/2014/main" id="{E7B1C717-CF95-4EE2-B49E-B190461D589E}"/>
              </a:ext>
            </a:extLst>
          </p:cNvPr>
          <p:cNvGraphicFramePr>
            <a:graphicFrameLocks/>
          </p:cNvGraphicFramePr>
          <p:nvPr/>
        </p:nvGraphicFramePr>
        <p:xfrm>
          <a:off x="2733676" y="990600"/>
          <a:ext cx="7858125"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AD275A3B-7A0B-476E-B469-723B98DB64E9}"/>
              </a:ext>
            </a:extLst>
          </p:cNvPr>
          <p:cNvSpPr txBox="1"/>
          <p:nvPr/>
        </p:nvSpPr>
        <p:spPr>
          <a:xfrm>
            <a:off x="2133600" y="4724400"/>
            <a:ext cx="32766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Affordable Housing’s contribution (2022-2026) approx. up to $360+ M (5%)</a:t>
            </a:r>
          </a:p>
        </p:txBody>
      </p:sp>
    </p:spTree>
    <p:extLst>
      <p:ext uri="{BB962C8B-B14F-4D97-AF65-F5344CB8AC3E}">
        <p14:creationId xmlns:p14="http://schemas.microsoft.com/office/powerpoint/2010/main" val="3832348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3CA4-2F43-492E-916C-3CA4C1D7A804}"/>
              </a:ext>
            </a:extLst>
          </p:cNvPr>
          <p:cNvSpPr>
            <a:spLocks noGrp="1"/>
          </p:cNvSpPr>
          <p:nvPr>
            <p:ph type="title"/>
          </p:nvPr>
        </p:nvSpPr>
        <p:spPr/>
        <p:txBody>
          <a:bodyPr>
            <a:normAutofit/>
          </a:bodyPr>
          <a:lstStyle/>
          <a:p>
            <a:r>
              <a:rPr lang="en-CA" sz="2500" b="1" dirty="0">
                <a:solidFill>
                  <a:srgbClr val="C00000"/>
                </a:solidFill>
              </a:rPr>
              <a:t>The City’s Strategy</a:t>
            </a:r>
          </a:p>
        </p:txBody>
      </p:sp>
      <p:sp>
        <p:nvSpPr>
          <p:cNvPr id="3" name="Slide Number Placeholder 2">
            <a:extLst>
              <a:ext uri="{FF2B5EF4-FFF2-40B4-BE49-F238E27FC236}">
                <a16:creationId xmlns:a16="http://schemas.microsoft.com/office/drawing/2014/main" id="{03C1A862-0545-4A47-9F58-4363D05B903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B63E6-1595-49DD-946C-2DD7DBDEF40D}" type="slidenum">
              <a:rPr kumimoji="0" lang="en-CA"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Content Placeholder 7">
            <a:extLst>
              <a:ext uri="{FF2B5EF4-FFF2-40B4-BE49-F238E27FC236}">
                <a16:creationId xmlns:a16="http://schemas.microsoft.com/office/drawing/2014/main" id="{67318DDC-70DD-48EE-AA42-49E12E556BC4}"/>
              </a:ext>
            </a:extLst>
          </p:cNvPr>
          <p:cNvSpPr txBox="1">
            <a:spLocks/>
          </p:cNvSpPr>
          <p:nvPr/>
        </p:nvSpPr>
        <p:spPr>
          <a:xfrm>
            <a:off x="2133600" y="2057400"/>
            <a:ext cx="7924800" cy="4191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28800" marR="0" lvl="0" indent="-342900" algn="l" defTabSz="914400" rtl="0" eaLnBrk="1" fontAlgn="auto" latinLnBrk="0" hangingPunct="1">
              <a:lnSpc>
                <a:spcPct val="100000"/>
              </a:lnSpc>
              <a:spcBef>
                <a:spcPts val="3000"/>
              </a:spcBef>
              <a:spcAft>
                <a:spcPts val="0"/>
              </a:spcAft>
              <a:buClrTx/>
              <a:buSzTx/>
              <a:buFont typeface="+mj-lt"/>
              <a:buAutoNum type="arabicPeriod"/>
              <a:tabLst/>
              <a:defRPr/>
            </a:pPr>
            <a:r>
              <a:rPr kumimoji="0" lang="en-CA" sz="2200" b="0" i="0" u="none" strike="noStrike" kern="1200" cap="none" spc="0" normalizeH="0" baseline="0" noProof="0" dirty="0">
                <a:ln>
                  <a:noFill/>
                </a:ln>
                <a:solidFill>
                  <a:srgbClr val="000000"/>
                </a:solidFill>
                <a:effectLst/>
                <a:uLnTx/>
                <a:uFillTx/>
                <a:latin typeface="Arial"/>
                <a:ea typeface="+mn-ea"/>
                <a:cs typeface="+mn-cs"/>
              </a:rPr>
              <a:t>Get the Calgary community building</a:t>
            </a:r>
          </a:p>
          <a:p>
            <a:pPr marL="1828800" marR="0" lvl="0" indent="-342900" algn="l" defTabSz="914400" rtl="0" eaLnBrk="1" fontAlgn="auto" latinLnBrk="0" hangingPunct="1">
              <a:lnSpc>
                <a:spcPct val="100000"/>
              </a:lnSpc>
              <a:spcBef>
                <a:spcPts val="3000"/>
              </a:spcBef>
              <a:spcAft>
                <a:spcPts val="0"/>
              </a:spcAft>
              <a:buClrTx/>
              <a:buSzTx/>
              <a:buFont typeface="+mj-lt"/>
              <a:buAutoNum type="arabicPeriod"/>
              <a:tabLst/>
              <a:defRPr/>
            </a:pPr>
            <a:r>
              <a:rPr kumimoji="0" lang="en-CA" sz="2200" b="0" i="0" u="none" strike="noStrike" kern="1200" cap="none" spc="0" normalizeH="0" baseline="0" noProof="0" dirty="0">
                <a:ln>
                  <a:noFill/>
                </a:ln>
                <a:solidFill>
                  <a:srgbClr val="000000"/>
                </a:solidFill>
                <a:effectLst/>
                <a:uLnTx/>
                <a:uFillTx/>
                <a:latin typeface="Arial"/>
                <a:ea typeface="+mn-ea"/>
                <a:cs typeface="+mn-cs"/>
              </a:rPr>
              <a:t>Leverage City land</a:t>
            </a:r>
          </a:p>
          <a:p>
            <a:pPr marL="1828800" marR="0" lvl="0" indent="-342900" algn="l" defTabSz="914400" rtl="0" eaLnBrk="1" fontAlgn="auto" latinLnBrk="0" hangingPunct="1">
              <a:lnSpc>
                <a:spcPct val="100000"/>
              </a:lnSpc>
              <a:spcBef>
                <a:spcPts val="3000"/>
              </a:spcBef>
              <a:spcAft>
                <a:spcPts val="0"/>
              </a:spcAft>
              <a:buClrTx/>
              <a:buSzTx/>
              <a:buFont typeface="+mj-lt"/>
              <a:buAutoNum type="arabicPeriod"/>
              <a:tabLst>
                <a:tab pos="1662113" algn="l"/>
              </a:tabLst>
              <a:defRPr/>
            </a:pPr>
            <a:r>
              <a:rPr kumimoji="0" lang="en-CA" sz="2200" b="0" i="0" u="none" strike="noStrike" kern="1200" cap="none" spc="0" normalizeH="0" baseline="0" noProof="0" dirty="0">
                <a:ln>
                  <a:noFill/>
                </a:ln>
                <a:solidFill>
                  <a:srgbClr val="000000"/>
                </a:solidFill>
                <a:effectLst/>
                <a:uLnTx/>
                <a:uFillTx/>
                <a:latin typeface="Arial"/>
                <a:ea typeface="+mn-ea"/>
                <a:cs typeface="+mn-cs"/>
              </a:rPr>
              <a:t>Design and build new City units</a:t>
            </a:r>
          </a:p>
          <a:p>
            <a:pPr marL="1828800" marR="0" lvl="0" indent="-342900" algn="l" defTabSz="914400" rtl="0" eaLnBrk="1" fontAlgn="auto" latinLnBrk="0" hangingPunct="1">
              <a:lnSpc>
                <a:spcPct val="100000"/>
              </a:lnSpc>
              <a:spcBef>
                <a:spcPts val="3000"/>
              </a:spcBef>
              <a:spcAft>
                <a:spcPts val="0"/>
              </a:spcAft>
              <a:buClrTx/>
              <a:buSzTx/>
              <a:buFont typeface="+mj-lt"/>
              <a:buAutoNum type="arabicPeriod"/>
              <a:tabLst/>
              <a:defRPr/>
            </a:pPr>
            <a:r>
              <a:rPr kumimoji="0" lang="en-CA" sz="2200" b="0" i="0" u="none" strike="noStrike" kern="1200" cap="none" spc="0" normalizeH="0" baseline="0" noProof="0" dirty="0">
                <a:ln>
                  <a:noFill/>
                </a:ln>
                <a:solidFill>
                  <a:srgbClr val="000000"/>
                </a:solidFill>
                <a:effectLst/>
                <a:uLnTx/>
                <a:uFillTx/>
                <a:latin typeface="Arial"/>
                <a:ea typeface="+mn-ea"/>
                <a:cs typeface="+mn-cs"/>
              </a:rPr>
              <a:t>Regenerate City-owned properties</a:t>
            </a:r>
          </a:p>
          <a:p>
            <a:pPr marL="1828800" marR="0" lvl="0" indent="-342900" algn="l" defTabSz="914400" rtl="0" eaLnBrk="1" fontAlgn="auto" latinLnBrk="0" hangingPunct="1">
              <a:lnSpc>
                <a:spcPct val="100000"/>
              </a:lnSpc>
              <a:spcBef>
                <a:spcPts val="3000"/>
              </a:spcBef>
              <a:spcAft>
                <a:spcPts val="0"/>
              </a:spcAft>
              <a:buClrTx/>
              <a:buSzTx/>
              <a:buFont typeface="+mj-lt"/>
              <a:buAutoNum type="arabicPeriod"/>
              <a:tabLst/>
              <a:defRPr/>
            </a:pPr>
            <a:r>
              <a:rPr kumimoji="0" lang="en-CA" sz="2200" b="0" i="0" u="none" strike="noStrike" kern="1200" cap="none" spc="0" normalizeH="0" baseline="0" noProof="0" dirty="0">
                <a:ln>
                  <a:noFill/>
                </a:ln>
                <a:solidFill>
                  <a:srgbClr val="000000"/>
                </a:solidFill>
                <a:effectLst/>
                <a:uLnTx/>
                <a:uFillTx/>
                <a:latin typeface="Arial"/>
                <a:ea typeface="+mn-ea"/>
                <a:cs typeface="+mn-cs"/>
              </a:rPr>
              <a:t>Strengthen intergovernmental partnerships</a:t>
            </a:r>
          </a:p>
          <a:p>
            <a:pPr marL="1828800" marR="0" lvl="0" indent="-342900" algn="l" defTabSz="914400" rtl="0" eaLnBrk="1" fontAlgn="auto" latinLnBrk="0" hangingPunct="1">
              <a:lnSpc>
                <a:spcPct val="100000"/>
              </a:lnSpc>
              <a:spcBef>
                <a:spcPts val="3000"/>
              </a:spcBef>
              <a:spcAft>
                <a:spcPts val="0"/>
              </a:spcAft>
              <a:buClrTx/>
              <a:buSzTx/>
              <a:buFont typeface="+mj-lt"/>
              <a:buAutoNum type="arabicPeriod"/>
              <a:tabLst/>
              <a:defRPr/>
            </a:pPr>
            <a:r>
              <a:rPr kumimoji="0" lang="en-CA" sz="2200" b="0" i="0" u="none" strike="noStrike" kern="1200" cap="none" spc="0" normalizeH="0" baseline="0" noProof="0" dirty="0">
                <a:ln>
                  <a:noFill/>
                </a:ln>
                <a:solidFill>
                  <a:srgbClr val="000000"/>
                </a:solidFill>
                <a:effectLst/>
                <a:uLnTx/>
                <a:uFillTx/>
                <a:latin typeface="Arial"/>
                <a:ea typeface="+mn-ea"/>
                <a:cs typeface="+mn-cs"/>
              </a:rPr>
              <a:t>Improve the housing system</a:t>
            </a:r>
          </a:p>
        </p:txBody>
      </p:sp>
      <p:sp>
        <p:nvSpPr>
          <p:cNvPr id="7" name="Text Placeholder 8">
            <a:extLst>
              <a:ext uri="{FF2B5EF4-FFF2-40B4-BE49-F238E27FC236}">
                <a16:creationId xmlns:a16="http://schemas.microsoft.com/office/drawing/2014/main" id="{9ADFEE54-D752-4B62-9F95-69F8BBA03EFA}"/>
              </a:ext>
            </a:extLst>
          </p:cNvPr>
          <p:cNvSpPr txBox="1">
            <a:spLocks/>
          </p:cNvSpPr>
          <p:nvPr/>
        </p:nvSpPr>
        <p:spPr>
          <a:xfrm>
            <a:off x="1828800" y="1219200"/>
            <a:ext cx="9067800" cy="5334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200" b="1" i="0" u="none" strike="noStrike" kern="1200" cap="none" spc="0" normalizeH="0" baseline="0" noProof="0" dirty="0">
                <a:ln>
                  <a:noFill/>
                </a:ln>
                <a:solidFill>
                  <a:srgbClr val="000000"/>
                </a:solidFill>
                <a:effectLst/>
                <a:uLnTx/>
                <a:uFillTx/>
                <a:latin typeface="Arial"/>
                <a:ea typeface="+mn-ea"/>
                <a:cs typeface="+mn-cs"/>
              </a:rPr>
              <a:t>The City’s focus:</a:t>
            </a:r>
            <a:endParaRPr kumimoji="0" lang="en-CA" sz="2200" b="1" i="0" u="none" strike="noStrike" kern="1200" cap="none" spc="0" normalizeH="0" baseline="0" noProof="0" dirty="0">
              <a:ln>
                <a:noFill/>
              </a:ln>
              <a:solidFill>
                <a:srgbClr val="000000"/>
              </a:solidFill>
              <a:effectLst/>
              <a:uLnTx/>
              <a:uFillTx/>
              <a:latin typeface="Arial"/>
              <a:ea typeface="+mn-ea"/>
              <a:cs typeface="+mn-cs"/>
            </a:endParaRPr>
          </a:p>
        </p:txBody>
      </p:sp>
      <p:pic>
        <p:nvPicPr>
          <p:cNvPr id="8" name="Picture 2">
            <a:extLst>
              <a:ext uri="{FF2B5EF4-FFF2-40B4-BE49-F238E27FC236}">
                <a16:creationId xmlns:a16="http://schemas.microsoft.com/office/drawing/2014/main" id="{CE41D5EE-47FA-44C7-8451-EB1202B9EECE}"/>
              </a:ext>
            </a:extLst>
          </p:cNvPr>
          <p:cNvPicPr>
            <a:picLocks noChangeAspect="1" noChangeArrowheads="1"/>
          </p:cNvPicPr>
          <p:nvPr/>
        </p:nvPicPr>
        <p:blipFill>
          <a:blip r:embed="rId3" cstate="print"/>
          <a:srcRect/>
          <a:stretch>
            <a:fillRect/>
          </a:stretch>
        </p:blipFill>
        <p:spPr bwMode="auto">
          <a:xfrm>
            <a:off x="2925245" y="1965614"/>
            <a:ext cx="720090" cy="505663"/>
          </a:xfrm>
          <a:prstGeom prst="rect">
            <a:avLst/>
          </a:prstGeom>
          <a:noFill/>
          <a:ln w="9525">
            <a:noFill/>
            <a:miter lim="800000"/>
            <a:headEnd/>
            <a:tailEnd/>
          </a:ln>
          <a:effectLst/>
        </p:spPr>
      </p:pic>
      <p:pic>
        <p:nvPicPr>
          <p:cNvPr id="9" name="Picture 3">
            <a:extLst>
              <a:ext uri="{FF2B5EF4-FFF2-40B4-BE49-F238E27FC236}">
                <a16:creationId xmlns:a16="http://schemas.microsoft.com/office/drawing/2014/main" id="{2DEBB6C6-548C-4638-8E11-93434C88BA6C}"/>
              </a:ext>
            </a:extLst>
          </p:cNvPr>
          <p:cNvPicPr>
            <a:picLocks noChangeAspect="1" noChangeArrowheads="1"/>
          </p:cNvPicPr>
          <p:nvPr/>
        </p:nvPicPr>
        <p:blipFill>
          <a:blip r:embed="rId4" cstate="print"/>
          <a:srcRect/>
          <a:stretch>
            <a:fillRect/>
          </a:stretch>
        </p:blipFill>
        <p:spPr bwMode="auto">
          <a:xfrm>
            <a:off x="3038144" y="2684289"/>
            <a:ext cx="400050" cy="604876"/>
          </a:xfrm>
          <a:prstGeom prst="rect">
            <a:avLst/>
          </a:prstGeom>
          <a:noFill/>
          <a:ln w="9525">
            <a:noFill/>
            <a:miter lim="800000"/>
            <a:headEnd/>
            <a:tailEnd/>
          </a:ln>
          <a:effectLst/>
        </p:spPr>
      </p:pic>
      <p:pic>
        <p:nvPicPr>
          <p:cNvPr id="10" name="Picture 4">
            <a:extLst>
              <a:ext uri="{FF2B5EF4-FFF2-40B4-BE49-F238E27FC236}">
                <a16:creationId xmlns:a16="http://schemas.microsoft.com/office/drawing/2014/main" id="{226BB784-A45E-467E-9512-B7235FA9D6A2}"/>
              </a:ext>
            </a:extLst>
          </p:cNvPr>
          <p:cNvPicPr>
            <a:picLocks noChangeAspect="1" noChangeArrowheads="1"/>
          </p:cNvPicPr>
          <p:nvPr/>
        </p:nvPicPr>
        <p:blipFill>
          <a:blip r:embed="rId5" cstate="print"/>
          <a:srcRect/>
          <a:stretch>
            <a:fillRect/>
          </a:stretch>
        </p:blipFill>
        <p:spPr bwMode="auto">
          <a:xfrm>
            <a:off x="2975736" y="3453477"/>
            <a:ext cx="524866" cy="454457"/>
          </a:xfrm>
          <a:prstGeom prst="rect">
            <a:avLst/>
          </a:prstGeom>
          <a:noFill/>
          <a:ln w="9525">
            <a:noFill/>
            <a:miter lim="800000"/>
            <a:headEnd/>
            <a:tailEnd/>
          </a:ln>
          <a:effectLst/>
        </p:spPr>
      </p:pic>
      <p:pic>
        <p:nvPicPr>
          <p:cNvPr id="11" name="Picture 5">
            <a:extLst>
              <a:ext uri="{FF2B5EF4-FFF2-40B4-BE49-F238E27FC236}">
                <a16:creationId xmlns:a16="http://schemas.microsoft.com/office/drawing/2014/main" id="{D4FB64BF-4A22-4201-B0FF-36834334B094}"/>
              </a:ext>
            </a:extLst>
          </p:cNvPr>
          <p:cNvPicPr>
            <a:picLocks noChangeAspect="1" noChangeArrowheads="1"/>
          </p:cNvPicPr>
          <p:nvPr/>
        </p:nvPicPr>
        <p:blipFill>
          <a:blip r:embed="rId6" cstate="print"/>
          <a:srcRect/>
          <a:stretch>
            <a:fillRect/>
          </a:stretch>
        </p:blipFill>
        <p:spPr bwMode="auto">
          <a:xfrm>
            <a:off x="2955112" y="4150824"/>
            <a:ext cx="684886" cy="444856"/>
          </a:xfrm>
          <a:prstGeom prst="rect">
            <a:avLst/>
          </a:prstGeom>
          <a:noFill/>
          <a:ln w="9525">
            <a:noFill/>
            <a:miter lim="800000"/>
            <a:headEnd/>
            <a:tailEnd/>
          </a:ln>
          <a:effectLst/>
        </p:spPr>
      </p:pic>
      <p:pic>
        <p:nvPicPr>
          <p:cNvPr id="12" name="Picture 6">
            <a:extLst>
              <a:ext uri="{FF2B5EF4-FFF2-40B4-BE49-F238E27FC236}">
                <a16:creationId xmlns:a16="http://schemas.microsoft.com/office/drawing/2014/main" id="{1D29CF21-3057-4A0D-BEF3-8EF0A80C1417}"/>
              </a:ext>
            </a:extLst>
          </p:cNvPr>
          <p:cNvPicPr>
            <a:picLocks noChangeAspect="1" noChangeArrowheads="1"/>
          </p:cNvPicPr>
          <p:nvPr/>
        </p:nvPicPr>
        <p:blipFill>
          <a:blip r:embed="rId7" cstate="print"/>
          <a:srcRect/>
          <a:stretch>
            <a:fillRect/>
          </a:stretch>
        </p:blipFill>
        <p:spPr bwMode="auto">
          <a:xfrm>
            <a:off x="2990631" y="4906674"/>
            <a:ext cx="540868" cy="419252"/>
          </a:xfrm>
          <a:prstGeom prst="rect">
            <a:avLst/>
          </a:prstGeom>
          <a:noFill/>
          <a:ln w="9525">
            <a:noFill/>
            <a:miter lim="800000"/>
            <a:headEnd/>
            <a:tailEnd/>
          </a:ln>
          <a:effectLst/>
        </p:spPr>
      </p:pic>
      <p:pic>
        <p:nvPicPr>
          <p:cNvPr id="13" name="Picture 7">
            <a:extLst>
              <a:ext uri="{FF2B5EF4-FFF2-40B4-BE49-F238E27FC236}">
                <a16:creationId xmlns:a16="http://schemas.microsoft.com/office/drawing/2014/main" id="{A4A28B3D-5077-4DBE-9407-8F358C04D5E7}"/>
              </a:ext>
            </a:extLst>
          </p:cNvPr>
          <p:cNvPicPr>
            <a:picLocks noChangeAspect="1" noChangeArrowheads="1"/>
          </p:cNvPicPr>
          <p:nvPr/>
        </p:nvPicPr>
        <p:blipFill>
          <a:blip r:embed="rId8" cstate="print"/>
          <a:srcRect/>
          <a:stretch>
            <a:fillRect/>
          </a:stretch>
        </p:blipFill>
        <p:spPr bwMode="auto">
          <a:xfrm>
            <a:off x="2923423" y="5635984"/>
            <a:ext cx="675284" cy="454457"/>
          </a:xfrm>
          <a:prstGeom prst="rect">
            <a:avLst/>
          </a:prstGeom>
          <a:noFill/>
          <a:ln w="9525">
            <a:noFill/>
            <a:miter lim="800000"/>
            <a:headEnd/>
            <a:tailEnd/>
          </a:ln>
          <a:effectLst/>
        </p:spPr>
      </p:pic>
      <p:sp>
        <p:nvSpPr>
          <p:cNvPr id="14" name="Footer Placeholder 2">
            <a:extLst>
              <a:ext uri="{FF2B5EF4-FFF2-40B4-BE49-F238E27FC236}">
                <a16:creationId xmlns:a16="http://schemas.microsoft.com/office/drawing/2014/main" id="{CAF4C4F7-8C6D-41C1-B36E-64AE80E65094}"/>
              </a:ext>
            </a:extLst>
          </p:cNvPr>
          <p:cNvSpPr>
            <a:spLocks noGrp="1"/>
          </p:cNvSpPr>
          <p:nvPr>
            <p:ph type="ftr" sz="quarter" idx="11"/>
          </p:nvPr>
        </p:nvSpPr>
        <p:spPr>
          <a:xfrm>
            <a:off x="1828799" y="6629400"/>
            <a:ext cx="7467601" cy="22860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000" b="0" i="0" u="none" strike="noStrike" kern="1200" cap="none" spc="0" normalizeH="0" baseline="0" noProof="0" dirty="0">
                <a:ln>
                  <a:noFill/>
                </a:ln>
                <a:solidFill>
                  <a:prstClr val="white"/>
                </a:solidFill>
                <a:effectLst/>
                <a:uLnTx/>
                <a:uFillTx/>
                <a:latin typeface="Arial"/>
                <a:ea typeface="+mn-ea"/>
                <a:cs typeface="+mn-cs"/>
              </a:rPr>
              <a:t>February 2022|  Presentation</a:t>
            </a:r>
          </a:p>
        </p:txBody>
      </p:sp>
    </p:spTree>
    <p:extLst>
      <p:ext uri="{BB962C8B-B14F-4D97-AF65-F5344CB8AC3E}">
        <p14:creationId xmlns:p14="http://schemas.microsoft.com/office/powerpoint/2010/main" val="3841412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71F51C-A2F1-49C1-82D9-63BD44954189}"/>
              </a:ext>
            </a:extLst>
          </p:cNvPr>
          <p:cNvPicPr>
            <a:picLocks noChangeAspect="1"/>
          </p:cNvPicPr>
          <p:nvPr/>
        </p:nvPicPr>
        <p:blipFill>
          <a:blip r:embed="rId3"/>
          <a:stretch>
            <a:fillRect/>
          </a:stretch>
        </p:blipFill>
        <p:spPr>
          <a:xfrm>
            <a:off x="5676900" y="-4737"/>
            <a:ext cx="4991101" cy="6459071"/>
          </a:xfrm>
          <a:prstGeom prst="rect">
            <a:avLst/>
          </a:prstGeom>
        </p:spPr>
      </p:pic>
      <p:sp>
        <p:nvSpPr>
          <p:cNvPr id="2" name="Title 1">
            <a:extLst>
              <a:ext uri="{FF2B5EF4-FFF2-40B4-BE49-F238E27FC236}">
                <a16:creationId xmlns:a16="http://schemas.microsoft.com/office/drawing/2014/main" id="{736D72B3-91DD-416C-B6C8-E4E185A1BC1D}"/>
              </a:ext>
            </a:extLst>
          </p:cNvPr>
          <p:cNvSpPr>
            <a:spLocks noGrp="1"/>
          </p:cNvSpPr>
          <p:nvPr>
            <p:ph type="title"/>
          </p:nvPr>
        </p:nvSpPr>
        <p:spPr>
          <a:xfrm>
            <a:off x="3527544" y="387960"/>
            <a:ext cx="5219700" cy="533400"/>
          </a:xfrm>
        </p:spPr>
        <p:txBody>
          <a:bodyPr>
            <a:normAutofit/>
          </a:bodyPr>
          <a:lstStyle/>
          <a:p>
            <a:r>
              <a:rPr lang="en-US" sz="2400" b="1" dirty="0"/>
              <a:t>Progress</a:t>
            </a:r>
          </a:p>
        </p:txBody>
      </p:sp>
      <p:sp>
        <p:nvSpPr>
          <p:cNvPr id="3" name="Slide Number Placeholder 2">
            <a:extLst>
              <a:ext uri="{FF2B5EF4-FFF2-40B4-BE49-F238E27FC236}">
                <a16:creationId xmlns:a16="http://schemas.microsoft.com/office/drawing/2014/main" id="{9EB2A7F5-5472-4CDC-BE78-D91514F9D82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B63E6-1595-49DD-946C-2DD7DBDEF40D}" type="slidenum">
              <a:rPr kumimoji="0" lang="en-CA"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60FE55B9-C075-45E4-8E27-103D5C010702}"/>
              </a:ext>
            </a:extLst>
          </p:cNvPr>
          <p:cNvSpPr>
            <a:spLocks noGrp="1"/>
          </p:cNvSpPr>
          <p:nvPr>
            <p:ph type="ftr" sz="quarter" idx="11"/>
          </p:nvPr>
        </p:nvSpPr>
        <p:spPr>
          <a:xfrm>
            <a:off x="1828798" y="6629400"/>
            <a:ext cx="8305802" cy="228600"/>
          </a:xfrm>
          <a:solidFill>
            <a:srgbClr val="5B677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white"/>
                </a:solidFill>
                <a:effectLst/>
                <a:highlight>
                  <a:srgbClr val="5B6770"/>
                </a:highlight>
                <a:uLnTx/>
                <a:uFillTx/>
                <a:latin typeface="Arial"/>
                <a:ea typeface="+mn-ea"/>
                <a:cs typeface="+mn-cs"/>
              </a:rPr>
              <a:t>February 2022 |  Presentation</a:t>
            </a:r>
          </a:p>
        </p:txBody>
      </p:sp>
      <p:sp>
        <p:nvSpPr>
          <p:cNvPr id="5" name="Content Placeholder 4">
            <a:extLst>
              <a:ext uri="{FF2B5EF4-FFF2-40B4-BE49-F238E27FC236}">
                <a16:creationId xmlns:a16="http://schemas.microsoft.com/office/drawing/2014/main" id="{9B2F6DB6-A684-4B82-BF58-027CC7962C1D}"/>
              </a:ext>
            </a:extLst>
          </p:cNvPr>
          <p:cNvSpPr>
            <a:spLocks noGrp="1"/>
          </p:cNvSpPr>
          <p:nvPr>
            <p:ph sz="quarter" idx="17"/>
          </p:nvPr>
        </p:nvSpPr>
        <p:spPr>
          <a:xfrm>
            <a:off x="1981200" y="2057400"/>
            <a:ext cx="4114800" cy="3429000"/>
          </a:xfrm>
        </p:spPr>
        <p:txBody>
          <a:bodyPr/>
          <a:lstStyle/>
          <a:p>
            <a:pPr>
              <a:spcBef>
                <a:spcPts val="600"/>
              </a:spcBef>
              <a:spcAft>
                <a:spcPts val="600"/>
              </a:spcAft>
            </a:pPr>
            <a:r>
              <a:rPr lang="en-US" sz="1800" b="1" dirty="0"/>
              <a:t>198 units completed (2018 - 2021) </a:t>
            </a:r>
          </a:p>
          <a:p>
            <a:pPr marL="285750" indent="-285750">
              <a:spcBef>
                <a:spcPts val="600"/>
              </a:spcBef>
              <a:spcAft>
                <a:spcPts val="600"/>
              </a:spcAft>
              <a:buFont typeface="Arial" panose="020B0604020202020204" pitchFamily="34" charset="0"/>
              <a:buChar char="•"/>
            </a:pPr>
            <a:r>
              <a:rPr lang="en-US" sz="1800" dirty="0"/>
              <a:t>Wildwood – 48 units</a:t>
            </a:r>
          </a:p>
          <a:p>
            <a:pPr marL="285750" indent="-285750">
              <a:spcBef>
                <a:spcPts val="600"/>
              </a:spcBef>
              <a:spcAft>
                <a:spcPts val="600"/>
              </a:spcAft>
              <a:buFont typeface="Arial" panose="020B0604020202020204" pitchFamily="34" charset="0"/>
              <a:buChar char="•"/>
            </a:pPr>
            <a:r>
              <a:rPr lang="en-US" sz="1800" dirty="0"/>
              <a:t>Bridlewood – 62 units</a:t>
            </a:r>
          </a:p>
          <a:p>
            <a:pPr marL="285750" indent="-285750">
              <a:spcBef>
                <a:spcPts val="600"/>
              </a:spcBef>
              <a:spcAft>
                <a:spcPts val="600"/>
              </a:spcAft>
              <a:buFont typeface="Arial" panose="020B0604020202020204" pitchFamily="34" charset="0"/>
              <a:buChar char="•"/>
            </a:pPr>
            <a:r>
              <a:rPr lang="en-US" sz="1800" dirty="0"/>
              <a:t>Rosedale – 16 units</a:t>
            </a:r>
          </a:p>
          <a:p>
            <a:pPr marL="285750" indent="-285750">
              <a:spcBef>
                <a:spcPts val="600"/>
              </a:spcBef>
              <a:spcAft>
                <a:spcPts val="600"/>
              </a:spcAft>
              <a:buFont typeface="Arial" panose="020B0604020202020204" pitchFamily="34" charset="0"/>
              <a:buChar char="•"/>
            </a:pPr>
            <a:r>
              <a:rPr lang="en-US" sz="1800" dirty="0"/>
              <a:t>Kingsland – 32 units</a:t>
            </a:r>
          </a:p>
          <a:p>
            <a:pPr marL="285750" indent="-285750">
              <a:spcBef>
                <a:spcPts val="600"/>
              </a:spcBef>
              <a:spcAft>
                <a:spcPts val="600"/>
              </a:spcAft>
              <a:buFont typeface="Arial" panose="020B0604020202020204" pitchFamily="34" charset="0"/>
              <a:buChar char="•"/>
            </a:pPr>
            <a:r>
              <a:rPr lang="en-US" sz="1800" dirty="0"/>
              <a:t>Crescent Heights  - 16 units</a:t>
            </a:r>
          </a:p>
          <a:p>
            <a:pPr marL="285750" indent="-285750">
              <a:spcBef>
                <a:spcPts val="600"/>
              </a:spcBef>
              <a:spcAft>
                <a:spcPts val="600"/>
              </a:spcAft>
              <a:buFont typeface="Arial" panose="020B0604020202020204" pitchFamily="34" charset="0"/>
              <a:buChar char="•"/>
            </a:pPr>
            <a:r>
              <a:rPr lang="en-US" sz="1800" dirty="0"/>
              <a:t>Bridgeland – 24 units</a:t>
            </a:r>
          </a:p>
          <a:p>
            <a:pPr>
              <a:spcBef>
                <a:spcPts val="600"/>
              </a:spcBef>
              <a:spcAft>
                <a:spcPts val="600"/>
              </a:spcAft>
            </a:pPr>
            <a:endParaRPr lang="en-US" sz="1800" dirty="0"/>
          </a:p>
        </p:txBody>
      </p:sp>
      <p:pic>
        <p:nvPicPr>
          <p:cNvPr id="8" name="Picture 7">
            <a:extLst>
              <a:ext uri="{FF2B5EF4-FFF2-40B4-BE49-F238E27FC236}">
                <a16:creationId xmlns:a16="http://schemas.microsoft.com/office/drawing/2014/main" id="{3FC499FE-F8FB-46D8-8D7F-BCB822E7815A}"/>
              </a:ext>
            </a:extLst>
          </p:cNvPr>
          <p:cNvPicPr>
            <a:picLocks noChangeAspect="1"/>
          </p:cNvPicPr>
          <p:nvPr/>
        </p:nvPicPr>
        <p:blipFill>
          <a:blip r:embed="rId4"/>
          <a:stretch>
            <a:fillRect/>
          </a:stretch>
        </p:blipFill>
        <p:spPr>
          <a:xfrm>
            <a:off x="7655045" y="3048001"/>
            <a:ext cx="158510" cy="176799"/>
          </a:xfrm>
          <a:prstGeom prst="rect">
            <a:avLst/>
          </a:prstGeom>
        </p:spPr>
      </p:pic>
      <p:pic>
        <p:nvPicPr>
          <p:cNvPr id="9" name="Picture 8">
            <a:extLst>
              <a:ext uri="{FF2B5EF4-FFF2-40B4-BE49-F238E27FC236}">
                <a16:creationId xmlns:a16="http://schemas.microsoft.com/office/drawing/2014/main" id="{39DC31BD-2285-474E-827C-4F1F8EAC54CF}"/>
              </a:ext>
            </a:extLst>
          </p:cNvPr>
          <p:cNvPicPr>
            <a:picLocks noChangeAspect="1"/>
          </p:cNvPicPr>
          <p:nvPr/>
        </p:nvPicPr>
        <p:blipFill>
          <a:blip r:embed="rId4"/>
          <a:stretch>
            <a:fillRect/>
          </a:stretch>
        </p:blipFill>
        <p:spPr>
          <a:xfrm>
            <a:off x="7889994" y="5105401"/>
            <a:ext cx="158510" cy="176799"/>
          </a:xfrm>
          <a:prstGeom prst="rect">
            <a:avLst/>
          </a:prstGeom>
        </p:spPr>
      </p:pic>
      <p:pic>
        <p:nvPicPr>
          <p:cNvPr id="10" name="Picture 9">
            <a:extLst>
              <a:ext uri="{FF2B5EF4-FFF2-40B4-BE49-F238E27FC236}">
                <a16:creationId xmlns:a16="http://schemas.microsoft.com/office/drawing/2014/main" id="{DD7DBC0A-0A21-4D01-9B64-C5716821E0CC}"/>
              </a:ext>
            </a:extLst>
          </p:cNvPr>
          <p:cNvPicPr>
            <a:picLocks noChangeAspect="1"/>
          </p:cNvPicPr>
          <p:nvPr/>
        </p:nvPicPr>
        <p:blipFill>
          <a:blip r:embed="rId4"/>
          <a:stretch>
            <a:fillRect/>
          </a:stretch>
        </p:blipFill>
        <p:spPr>
          <a:xfrm>
            <a:off x="8265104" y="2756901"/>
            <a:ext cx="158510" cy="176799"/>
          </a:xfrm>
          <a:prstGeom prst="rect">
            <a:avLst/>
          </a:prstGeom>
        </p:spPr>
      </p:pic>
      <p:pic>
        <p:nvPicPr>
          <p:cNvPr id="11" name="Picture 10">
            <a:extLst>
              <a:ext uri="{FF2B5EF4-FFF2-40B4-BE49-F238E27FC236}">
                <a16:creationId xmlns:a16="http://schemas.microsoft.com/office/drawing/2014/main" id="{39865A63-15F6-46F3-8086-4FE132E8E9B4}"/>
              </a:ext>
            </a:extLst>
          </p:cNvPr>
          <p:cNvPicPr>
            <a:picLocks noChangeAspect="1"/>
          </p:cNvPicPr>
          <p:nvPr/>
        </p:nvPicPr>
        <p:blipFill>
          <a:blip r:embed="rId4"/>
          <a:stretch>
            <a:fillRect/>
          </a:stretch>
        </p:blipFill>
        <p:spPr>
          <a:xfrm>
            <a:off x="8327612" y="3747504"/>
            <a:ext cx="158510" cy="176799"/>
          </a:xfrm>
          <a:prstGeom prst="rect">
            <a:avLst/>
          </a:prstGeom>
        </p:spPr>
      </p:pic>
      <p:pic>
        <p:nvPicPr>
          <p:cNvPr id="12" name="Picture 11">
            <a:extLst>
              <a:ext uri="{FF2B5EF4-FFF2-40B4-BE49-F238E27FC236}">
                <a16:creationId xmlns:a16="http://schemas.microsoft.com/office/drawing/2014/main" id="{84906755-C421-416A-A40B-2E6BA2883C30}"/>
              </a:ext>
            </a:extLst>
          </p:cNvPr>
          <p:cNvPicPr>
            <a:picLocks noChangeAspect="1"/>
          </p:cNvPicPr>
          <p:nvPr/>
        </p:nvPicPr>
        <p:blipFill>
          <a:blip r:embed="rId4"/>
          <a:stretch>
            <a:fillRect/>
          </a:stretch>
        </p:blipFill>
        <p:spPr>
          <a:xfrm>
            <a:off x="8344359" y="2601116"/>
            <a:ext cx="158510" cy="176799"/>
          </a:xfrm>
          <a:prstGeom prst="rect">
            <a:avLst/>
          </a:prstGeom>
        </p:spPr>
      </p:pic>
      <p:pic>
        <p:nvPicPr>
          <p:cNvPr id="13" name="Picture 12">
            <a:extLst>
              <a:ext uri="{FF2B5EF4-FFF2-40B4-BE49-F238E27FC236}">
                <a16:creationId xmlns:a16="http://schemas.microsoft.com/office/drawing/2014/main" id="{CD66A273-555B-40E0-94B1-C4DFAD2AF139}"/>
              </a:ext>
            </a:extLst>
          </p:cNvPr>
          <p:cNvPicPr>
            <a:picLocks noChangeAspect="1"/>
          </p:cNvPicPr>
          <p:nvPr/>
        </p:nvPicPr>
        <p:blipFill>
          <a:blip r:embed="rId4"/>
          <a:stretch>
            <a:fillRect/>
          </a:stretch>
        </p:blipFill>
        <p:spPr>
          <a:xfrm>
            <a:off x="8560660" y="2716395"/>
            <a:ext cx="158510" cy="176799"/>
          </a:xfrm>
          <a:prstGeom prst="rect">
            <a:avLst/>
          </a:prstGeom>
        </p:spPr>
      </p:pic>
    </p:spTree>
    <p:extLst>
      <p:ext uri="{BB962C8B-B14F-4D97-AF65-F5344CB8AC3E}">
        <p14:creationId xmlns:p14="http://schemas.microsoft.com/office/powerpoint/2010/main" val="1616782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124219-A109-47E9-8E0F-A6CB73D140A3}"/>
              </a:ext>
            </a:extLst>
          </p:cNvPr>
          <p:cNvPicPr>
            <a:picLocks noChangeAspect="1"/>
          </p:cNvPicPr>
          <p:nvPr/>
        </p:nvPicPr>
        <p:blipFill>
          <a:blip r:embed="rId3"/>
          <a:stretch>
            <a:fillRect/>
          </a:stretch>
        </p:blipFill>
        <p:spPr>
          <a:xfrm>
            <a:off x="5791201" y="1"/>
            <a:ext cx="4991101" cy="6459071"/>
          </a:xfrm>
          <a:prstGeom prst="rect">
            <a:avLst/>
          </a:prstGeom>
        </p:spPr>
      </p:pic>
      <p:sp>
        <p:nvSpPr>
          <p:cNvPr id="2" name="Title 1">
            <a:extLst>
              <a:ext uri="{FF2B5EF4-FFF2-40B4-BE49-F238E27FC236}">
                <a16:creationId xmlns:a16="http://schemas.microsoft.com/office/drawing/2014/main" id="{736D72B3-91DD-416C-B6C8-E4E185A1BC1D}"/>
              </a:ext>
            </a:extLst>
          </p:cNvPr>
          <p:cNvSpPr>
            <a:spLocks noGrp="1"/>
          </p:cNvSpPr>
          <p:nvPr>
            <p:ph type="title"/>
          </p:nvPr>
        </p:nvSpPr>
        <p:spPr>
          <a:xfrm>
            <a:off x="3695700" y="200170"/>
            <a:ext cx="5219700" cy="533400"/>
          </a:xfrm>
        </p:spPr>
        <p:txBody>
          <a:bodyPr>
            <a:normAutofit/>
          </a:bodyPr>
          <a:lstStyle/>
          <a:p>
            <a:r>
              <a:rPr lang="en-US" sz="2400" b="1" dirty="0"/>
              <a:t>Tendered RFPs</a:t>
            </a:r>
          </a:p>
        </p:txBody>
      </p:sp>
      <p:sp>
        <p:nvSpPr>
          <p:cNvPr id="3" name="Slide Number Placeholder 2">
            <a:extLst>
              <a:ext uri="{FF2B5EF4-FFF2-40B4-BE49-F238E27FC236}">
                <a16:creationId xmlns:a16="http://schemas.microsoft.com/office/drawing/2014/main" id="{9EB2A7F5-5472-4CDC-BE78-D91514F9D82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B63E6-1595-49DD-946C-2DD7DBDEF40D}" type="slidenum">
              <a:rPr kumimoji="0" lang="en-CA"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60FE55B9-C075-45E4-8E27-103D5C010702}"/>
              </a:ext>
            </a:extLst>
          </p:cNvPr>
          <p:cNvSpPr>
            <a:spLocks noGrp="1"/>
          </p:cNvSpPr>
          <p:nvPr>
            <p:ph type="ftr" sz="quarter" idx="11"/>
          </p:nvPr>
        </p:nvSpPr>
        <p:spPr>
          <a:xfrm>
            <a:off x="1828798" y="6629400"/>
            <a:ext cx="8305802" cy="228600"/>
          </a:xfrm>
          <a:solidFill>
            <a:srgbClr val="5B677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white"/>
                </a:solidFill>
                <a:effectLst/>
                <a:highlight>
                  <a:srgbClr val="5B6770"/>
                </a:highlight>
                <a:uLnTx/>
                <a:uFillTx/>
                <a:latin typeface="Arial"/>
                <a:ea typeface="+mn-ea"/>
                <a:cs typeface="+mn-cs"/>
              </a:rPr>
              <a:t>February 2022 |  Presentation</a:t>
            </a:r>
          </a:p>
        </p:txBody>
      </p:sp>
      <p:sp>
        <p:nvSpPr>
          <p:cNvPr id="5" name="Content Placeholder 4">
            <a:extLst>
              <a:ext uri="{FF2B5EF4-FFF2-40B4-BE49-F238E27FC236}">
                <a16:creationId xmlns:a16="http://schemas.microsoft.com/office/drawing/2014/main" id="{9B2F6DB6-A684-4B82-BF58-027CC7962C1D}"/>
              </a:ext>
            </a:extLst>
          </p:cNvPr>
          <p:cNvSpPr>
            <a:spLocks noGrp="1"/>
          </p:cNvSpPr>
          <p:nvPr>
            <p:ph sz="quarter" idx="17"/>
          </p:nvPr>
        </p:nvSpPr>
        <p:spPr>
          <a:xfrm>
            <a:off x="1981200" y="1524000"/>
            <a:ext cx="4267200" cy="4495800"/>
          </a:xfrm>
        </p:spPr>
        <p:txBody>
          <a:bodyPr/>
          <a:lstStyle/>
          <a:p>
            <a:pPr>
              <a:lnSpc>
                <a:spcPct val="100000"/>
              </a:lnSpc>
              <a:spcBef>
                <a:spcPts val="0"/>
              </a:spcBef>
              <a:spcAft>
                <a:spcPts val="0"/>
              </a:spcAft>
            </a:pPr>
            <a:r>
              <a:rPr lang="en-US" sz="1800" b="1" dirty="0"/>
              <a:t>Rundle </a:t>
            </a:r>
          </a:p>
          <a:p>
            <a:pPr marL="285750" indent="-285750">
              <a:lnSpc>
                <a:spcPct val="100000"/>
              </a:lnSpc>
              <a:spcBef>
                <a:spcPts val="0"/>
              </a:spcBef>
              <a:spcAft>
                <a:spcPts val="0"/>
              </a:spcAft>
              <a:buFont typeface="Arial" panose="020B0604020202020204" pitchFamily="34" charset="0"/>
              <a:buChar char="•"/>
            </a:pPr>
            <a:r>
              <a:rPr lang="en-US" sz="1800" dirty="0"/>
              <a:t>Redevelopment and new affordable housing</a:t>
            </a:r>
          </a:p>
          <a:p>
            <a:pPr marL="285750" indent="-285750">
              <a:lnSpc>
                <a:spcPct val="100000"/>
              </a:lnSpc>
              <a:spcBef>
                <a:spcPts val="0"/>
              </a:spcBef>
              <a:spcAft>
                <a:spcPts val="0"/>
              </a:spcAft>
              <a:buFont typeface="Arial" panose="020B0604020202020204" pitchFamily="34" charset="0"/>
              <a:buChar char="•"/>
            </a:pPr>
            <a:r>
              <a:rPr lang="en-US" sz="1800" dirty="0"/>
              <a:t>135 Units</a:t>
            </a:r>
          </a:p>
          <a:p>
            <a:pPr marL="285750" indent="-285750">
              <a:lnSpc>
                <a:spcPct val="100000"/>
              </a:lnSpc>
              <a:spcBef>
                <a:spcPts val="0"/>
              </a:spcBef>
              <a:spcAft>
                <a:spcPts val="0"/>
              </a:spcAft>
              <a:buFont typeface="Arial" panose="020B0604020202020204" pitchFamily="34" charset="0"/>
              <a:buChar char="•"/>
            </a:pPr>
            <a:r>
              <a:rPr lang="en-US" sz="1800" dirty="0"/>
              <a:t>Contract: Stantec, </a:t>
            </a:r>
            <a:r>
              <a:rPr lang="en-US" sz="1800" dirty="0" err="1"/>
              <a:t>Chandos</a:t>
            </a:r>
            <a:endParaRPr lang="en-US" sz="1800" dirty="0"/>
          </a:p>
          <a:p>
            <a:pPr>
              <a:lnSpc>
                <a:spcPct val="100000"/>
              </a:lnSpc>
              <a:spcBef>
                <a:spcPts val="0"/>
              </a:spcBef>
              <a:spcAft>
                <a:spcPts val="0"/>
              </a:spcAft>
            </a:pPr>
            <a:endParaRPr lang="en-US" sz="1800" dirty="0"/>
          </a:p>
          <a:p>
            <a:pPr>
              <a:lnSpc>
                <a:spcPct val="100000"/>
              </a:lnSpc>
              <a:spcBef>
                <a:spcPts val="0"/>
              </a:spcBef>
              <a:spcAft>
                <a:spcPts val="0"/>
              </a:spcAft>
            </a:pPr>
            <a:r>
              <a:rPr lang="en-US" sz="1800" b="1" dirty="0"/>
              <a:t>Mount Pleasant  </a:t>
            </a:r>
          </a:p>
          <a:p>
            <a:pPr marL="285750" indent="-285750">
              <a:lnSpc>
                <a:spcPct val="100000"/>
              </a:lnSpc>
              <a:spcBef>
                <a:spcPts val="0"/>
              </a:spcBef>
              <a:spcAft>
                <a:spcPts val="0"/>
              </a:spcAft>
              <a:buFont typeface="Arial" panose="020B0604020202020204" pitchFamily="34" charset="0"/>
              <a:buChar char="•"/>
            </a:pPr>
            <a:r>
              <a:rPr lang="en-US" sz="1800" dirty="0"/>
              <a:t>New Affordable Housing</a:t>
            </a:r>
          </a:p>
          <a:p>
            <a:pPr marL="285750" indent="-285750">
              <a:lnSpc>
                <a:spcPct val="100000"/>
              </a:lnSpc>
              <a:spcBef>
                <a:spcPts val="0"/>
              </a:spcBef>
              <a:spcAft>
                <a:spcPts val="0"/>
              </a:spcAft>
              <a:buFont typeface="Arial" panose="020B0604020202020204" pitchFamily="34" charset="0"/>
              <a:buChar char="•"/>
            </a:pPr>
            <a:r>
              <a:rPr lang="en-US" sz="1800" dirty="0"/>
              <a:t>16 units</a:t>
            </a:r>
          </a:p>
          <a:p>
            <a:pPr marL="285750" indent="-285750">
              <a:lnSpc>
                <a:spcPct val="100000"/>
              </a:lnSpc>
              <a:spcBef>
                <a:spcPts val="0"/>
              </a:spcBef>
              <a:spcAft>
                <a:spcPts val="0"/>
              </a:spcAft>
              <a:buFont typeface="Arial" panose="020B0604020202020204" pitchFamily="34" charset="0"/>
              <a:buChar char="•"/>
            </a:pPr>
            <a:r>
              <a:rPr lang="en-US" sz="1800" dirty="0"/>
              <a:t>Contract: </a:t>
            </a:r>
            <a:r>
              <a:rPr lang="en-US" sz="1800" dirty="0" err="1"/>
              <a:t>Chandos</a:t>
            </a:r>
            <a:endParaRPr lang="en-US" sz="1800" dirty="0"/>
          </a:p>
          <a:p>
            <a:pPr>
              <a:lnSpc>
                <a:spcPct val="100000"/>
              </a:lnSpc>
              <a:spcBef>
                <a:spcPts val="0"/>
              </a:spcBef>
              <a:spcAft>
                <a:spcPts val="0"/>
              </a:spcAft>
            </a:pPr>
            <a:endParaRPr lang="en-US" sz="1800" dirty="0"/>
          </a:p>
          <a:p>
            <a:pPr>
              <a:lnSpc>
                <a:spcPct val="100000"/>
              </a:lnSpc>
              <a:spcBef>
                <a:spcPts val="0"/>
              </a:spcBef>
              <a:spcAft>
                <a:spcPts val="0"/>
              </a:spcAft>
            </a:pPr>
            <a:r>
              <a:rPr lang="en-US" sz="1800" b="1" dirty="0"/>
              <a:t>Varsity  </a:t>
            </a:r>
          </a:p>
          <a:p>
            <a:pPr marL="285750" indent="-285750">
              <a:lnSpc>
                <a:spcPct val="100000"/>
              </a:lnSpc>
              <a:spcBef>
                <a:spcPts val="0"/>
              </a:spcBef>
              <a:spcAft>
                <a:spcPts val="0"/>
              </a:spcAft>
              <a:buFont typeface="Arial" panose="020B0604020202020204" pitchFamily="34" charset="0"/>
              <a:buChar char="•"/>
            </a:pPr>
            <a:r>
              <a:rPr lang="en-US" sz="1800" dirty="0"/>
              <a:t>Integrated Civic Facility w/ affordable housing</a:t>
            </a:r>
          </a:p>
          <a:p>
            <a:pPr marL="285750" indent="-285750">
              <a:lnSpc>
                <a:spcPct val="100000"/>
              </a:lnSpc>
              <a:spcBef>
                <a:spcPts val="0"/>
              </a:spcBef>
              <a:spcAft>
                <a:spcPts val="0"/>
              </a:spcAft>
              <a:buFont typeface="Arial" panose="020B0604020202020204" pitchFamily="34" charset="0"/>
              <a:buChar char="•"/>
            </a:pPr>
            <a:r>
              <a:rPr lang="en-US" sz="1800" dirty="0"/>
              <a:t>48 units</a:t>
            </a:r>
          </a:p>
          <a:p>
            <a:pPr marL="285750" indent="-285750">
              <a:lnSpc>
                <a:spcPct val="100000"/>
              </a:lnSpc>
              <a:spcBef>
                <a:spcPts val="0"/>
              </a:spcBef>
              <a:spcAft>
                <a:spcPts val="0"/>
              </a:spcAft>
              <a:buFont typeface="Arial" panose="020B0604020202020204" pitchFamily="34" charset="0"/>
              <a:buChar char="•"/>
            </a:pPr>
            <a:r>
              <a:rPr lang="en-US" sz="1800" dirty="0"/>
              <a:t>Contract: MBAC</a:t>
            </a:r>
          </a:p>
          <a:p>
            <a:pPr>
              <a:spcBef>
                <a:spcPts val="600"/>
              </a:spcBef>
              <a:spcAft>
                <a:spcPts val="600"/>
              </a:spcAft>
            </a:pPr>
            <a:endParaRPr lang="en-US" sz="1800" dirty="0"/>
          </a:p>
        </p:txBody>
      </p:sp>
      <p:pic>
        <p:nvPicPr>
          <p:cNvPr id="9" name="Picture 8">
            <a:extLst>
              <a:ext uri="{FF2B5EF4-FFF2-40B4-BE49-F238E27FC236}">
                <a16:creationId xmlns:a16="http://schemas.microsoft.com/office/drawing/2014/main" id="{FA65BDA2-8AB6-419F-B4E0-61ECAA715094}"/>
              </a:ext>
            </a:extLst>
          </p:cNvPr>
          <p:cNvPicPr>
            <a:picLocks noChangeAspect="1"/>
          </p:cNvPicPr>
          <p:nvPr/>
        </p:nvPicPr>
        <p:blipFill>
          <a:blip r:embed="rId4"/>
          <a:stretch>
            <a:fillRect/>
          </a:stretch>
        </p:blipFill>
        <p:spPr>
          <a:xfrm>
            <a:off x="9191417" y="2426715"/>
            <a:ext cx="158510" cy="176799"/>
          </a:xfrm>
          <a:prstGeom prst="rect">
            <a:avLst/>
          </a:prstGeom>
        </p:spPr>
      </p:pic>
      <p:pic>
        <p:nvPicPr>
          <p:cNvPr id="10" name="Picture 9">
            <a:extLst>
              <a:ext uri="{FF2B5EF4-FFF2-40B4-BE49-F238E27FC236}">
                <a16:creationId xmlns:a16="http://schemas.microsoft.com/office/drawing/2014/main" id="{3546CEBF-32ED-424C-B41E-5BF1E8458191}"/>
              </a:ext>
            </a:extLst>
          </p:cNvPr>
          <p:cNvPicPr>
            <a:picLocks noChangeAspect="1"/>
          </p:cNvPicPr>
          <p:nvPr/>
        </p:nvPicPr>
        <p:blipFill>
          <a:blip r:embed="rId4"/>
          <a:stretch>
            <a:fillRect/>
          </a:stretch>
        </p:blipFill>
        <p:spPr>
          <a:xfrm>
            <a:off x="8436095" y="2515114"/>
            <a:ext cx="158510" cy="176799"/>
          </a:xfrm>
          <a:prstGeom prst="rect">
            <a:avLst/>
          </a:prstGeom>
        </p:spPr>
      </p:pic>
      <p:pic>
        <p:nvPicPr>
          <p:cNvPr id="17" name="Picture 16">
            <a:extLst>
              <a:ext uri="{FF2B5EF4-FFF2-40B4-BE49-F238E27FC236}">
                <a16:creationId xmlns:a16="http://schemas.microsoft.com/office/drawing/2014/main" id="{D6855855-04B6-47A8-8B64-3AD6A40E3A7F}"/>
              </a:ext>
            </a:extLst>
          </p:cNvPr>
          <p:cNvPicPr>
            <a:picLocks noChangeAspect="1"/>
          </p:cNvPicPr>
          <p:nvPr/>
        </p:nvPicPr>
        <p:blipFill>
          <a:blip r:embed="rId4"/>
          <a:stretch>
            <a:fillRect/>
          </a:stretch>
        </p:blipFill>
        <p:spPr>
          <a:xfrm>
            <a:off x="8001000" y="2057401"/>
            <a:ext cx="158510" cy="176799"/>
          </a:xfrm>
          <a:prstGeom prst="rect">
            <a:avLst/>
          </a:prstGeom>
        </p:spPr>
      </p:pic>
    </p:spTree>
    <p:extLst>
      <p:ext uri="{BB962C8B-B14F-4D97-AF65-F5344CB8AC3E}">
        <p14:creationId xmlns:p14="http://schemas.microsoft.com/office/powerpoint/2010/main" val="1254058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124219-A109-47E9-8E0F-A6CB73D140A3}"/>
              </a:ext>
            </a:extLst>
          </p:cNvPr>
          <p:cNvPicPr>
            <a:picLocks noChangeAspect="1"/>
          </p:cNvPicPr>
          <p:nvPr/>
        </p:nvPicPr>
        <p:blipFill>
          <a:blip r:embed="rId3"/>
          <a:stretch>
            <a:fillRect/>
          </a:stretch>
        </p:blipFill>
        <p:spPr>
          <a:xfrm>
            <a:off x="5676900" y="152401"/>
            <a:ext cx="4991101" cy="6459071"/>
          </a:xfrm>
          <a:prstGeom prst="rect">
            <a:avLst/>
          </a:prstGeom>
        </p:spPr>
      </p:pic>
      <p:sp>
        <p:nvSpPr>
          <p:cNvPr id="2" name="Title 1">
            <a:extLst>
              <a:ext uri="{FF2B5EF4-FFF2-40B4-BE49-F238E27FC236}">
                <a16:creationId xmlns:a16="http://schemas.microsoft.com/office/drawing/2014/main" id="{736D72B3-91DD-416C-B6C8-E4E185A1BC1D}"/>
              </a:ext>
            </a:extLst>
          </p:cNvPr>
          <p:cNvSpPr>
            <a:spLocks noGrp="1"/>
          </p:cNvSpPr>
          <p:nvPr>
            <p:ph type="title"/>
          </p:nvPr>
        </p:nvSpPr>
        <p:spPr>
          <a:xfrm>
            <a:off x="3612797" y="297203"/>
            <a:ext cx="5219700" cy="533400"/>
          </a:xfrm>
        </p:spPr>
        <p:txBody>
          <a:bodyPr>
            <a:normAutofit/>
          </a:bodyPr>
          <a:lstStyle/>
          <a:p>
            <a:r>
              <a:rPr lang="en-US" sz="2500" b="1" dirty="0">
                <a:solidFill>
                  <a:srgbClr val="C00000"/>
                </a:solidFill>
              </a:rPr>
              <a:t>Projects to be tendered</a:t>
            </a:r>
          </a:p>
        </p:txBody>
      </p:sp>
      <p:sp>
        <p:nvSpPr>
          <p:cNvPr id="3" name="Slide Number Placeholder 2">
            <a:extLst>
              <a:ext uri="{FF2B5EF4-FFF2-40B4-BE49-F238E27FC236}">
                <a16:creationId xmlns:a16="http://schemas.microsoft.com/office/drawing/2014/main" id="{9EB2A7F5-5472-4CDC-BE78-D91514F9D82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B63E6-1595-49DD-946C-2DD7DBDEF40D}" type="slidenum">
              <a:rPr kumimoji="0" lang="en-CA"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60FE55B9-C075-45E4-8E27-103D5C010702}"/>
              </a:ext>
            </a:extLst>
          </p:cNvPr>
          <p:cNvSpPr>
            <a:spLocks noGrp="1"/>
          </p:cNvSpPr>
          <p:nvPr>
            <p:ph type="ftr" sz="quarter" idx="11"/>
          </p:nvPr>
        </p:nvSpPr>
        <p:spPr>
          <a:xfrm>
            <a:off x="1828798" y="6629400"/>
            <a:ext cx="8305802" cy="228600"/>
          </a:xfrm>
          <a:solidFill>
            <a:srgbClr val="5B677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white"/>
                </a:solidFill>
                <a:effectLst/>
                <a:highlight>
                  <a:srgbClr val="5B6770"/>
                </a:highlight>
                <a:uLnTx/>
                <a:uFillTx/>
                <a:latin typeface="Arial"/>
                <a:ea typeface="+mn-ea"/>
                <a:cs typeface="+mn-cs"/>
              </a:rPr>
              <a:t>February 2022 |  Presentation</a:t>
            </a:r>
          </a:p>
        </p:txBody>
      </p:sp>
      <p:sp>
        <p:nvSpPr>
          <p:cNvPr id="5" name="Content Placeholder 4">
            <a:extLst>
              <a:ext uri="{FF2B5EF4-FFF2-40B4-BE49-F238E27FC236}">
                <a16:creationId xmlns:a16="http://schemas.microsoft.com/office/drawing/2014/main" id="{9B2F6DB6-A684-4B82-BF58-027CC7962C1D}"/>
              </a:ext>
            </a:extLst>
          </p:cNvPr>
          <p:cNvSpPr>
            <a:spLocks noGrp="1"/>
          </p:cNvSpPr>
          <p:nvPr>
            <p:ph sz="quarter" idx="17"/>
          </p:nvPr>
        </p:nvSpPr>
        <p:spPr>
          <a:xfrm>
            <a:off x="1981200" y="984086"/>
            <a:ext cx="2895600" cy="5188115"/>
          </a:xfrm>
        </p:spPr>
        <p:txBody>
          <a:bodyPr/>
          <a:lstStyle/>
          <a:p>
            <a:pPr>
              <a:lnSpc>
                <a:spcPct val="100000"/>
              </a:lnSpc>
              <a:spcBef>
                <a:spcPts val="0"/>
              </a:spcBef>
              <a:spcAft>
                <a:spcPts val="0"/>
              </a:spcAft>
            </a:pPr>
            <a:r>
              <a:rPr lang="en-US" sz="1800" b="1" dirty="0"/>
              <a:t>Marda Loop</a:t>
            </a:r>
          </a:p>
          <a:p>
            <a:pPr marL="285750" indent="-285750">
              <a:lnSpc>
                <a:spcPct val="100000"/>
              </a:lnSpc>
              <a:spcBef>
                <a:spcPts val="0"/>
              </a:spcBef>
              <a:spcAft>
                <a:spcPts val="0"/>
              </a:spcAft>
              <a:buFont typeface="Arial" panose="020B0604020202020204" pitchFamily="34" charset="0"/>
              <a:buChar char="•"/>
            </a:pPr>
            <a:r>
              <a:rPr lang="en-US" sz="1800" dirty="0"/>
              <a:t>New housing</a:t>
            </a:r>
          </a:p>
          <a:p>
            <a:pPr marL="285750" indent="-285750">
              <a:lnSpc>
                <a:spcPct val="100000"/>
              </a:lnSpc>
              <a:spcBef>
                <a:spcPts val="0"/>
              </a:spcBef>
              <a:spcAft>
                <a:spcPts val="0"/>
              </a:spcAft>
              <a:buFont typeface="Arial" panose="020B0604020202020204" pitchFamily="34" charset="0"/>
              <a:buChar char="•"/>
            </a:pPr>
            <a:r>
              <a:rPr lang="en-US" sz="1800" dirty="0"/>
              <a:t>20 Units </a:t>
            </a:r>
          </a:p>
          <a:p>
            <a:pPr>
              <a:lnSpc>
                <a:spcPct val="100000"/>
              </a:lnSpc>
              <a:spcBef>
                <a:spcPts val="0"/>
              </a:spcBef>
              <a:spcAft>
                <a:spcPts val="0"/>
              </a:spcAft>
            </a:pPr>
            <a:endParaRPr lang="en-US" sz="1200" dirty="0"/>
          </a:p>
          <a:p>
            <a:pPr>
              <a:lnSpc>
                <a:spcPct val="100000"/>
              </a:lnSpc>
              <a:spcBef>
                <a:spcPts val="0"/>
              </a:spcBef>
              <a:spcAft>
                <a:spcPts val="0"/>
              </a:spcAft>
            </a:pPr>
            <a:r>
              <a:rPr lang="en-US" sz="1800" b="1" dirty="0"/>
              <a:t>Bridgeland Place</a:t>
            </a:r>
          </a:p>
          <a:p>
            <a:pPr marL="285750" indent="-285750">
              <a:lnSpc>
                <a:spcPct val="100000"/>
              </a:lnSpc>
              <a:spcBef>
                <a:spcPts val="0"/>
              </a:spcBef>
              <a:spcAft>
                <a:spcPts val="0"/>
              </a:spcAft>
              <a:buFont typeface="Arial" panose="020B0604020202020204" pitchFamily="34" charset="0"/>
              <a:buChar char="•"/>
            </a:pPr>
            <a:r>
              <a:rPr lang="en-US" sz="1800" dirty="0"/>
              <a:t>Redevelopment </a:t>
            </a:r>
          </a:p>
          <a:p>
            <a:pPr marL="285750" indent="-285750">
              <a:lnSpc>
                <a:spcPct val="100000"/>
              </a:lnSpc>
              <a:spcBef>
                <a:spcPts val="0"/>
              </a:spcBef>
              <a:spcAft>
                <a:spcPts val="0"/>
              </a:spcAft>
              <a:buFont typeface="Arial" panose="020B0604020202020204" pitchFamily="34" charset="0"/>
              <a:buChar char="•"/>
            </a:pPr>
            <a:r>
              <a:rPr lang="en-US" sz="1800" dirty="0"/>
              <a:t>Min 210 Units</a:t>
            </a:r>
          </a:p>
          <a:p>
            <a:pPr>
              <a:lnSpc>
                <a:spcPct val="100000"/>
              </a:lnSpc>
              <a:spcBef>
                <a:spcPts val="0"/>
              </a:spcBef>
              <a:spcAft>
                <a:spcPts val="0"/>
              </a:spcAft>
            </a:pPr>
            <a:endParaRPr lang="en-US" sz="1200" dirty="0"/>
          </a:p>
          <a:p>
            <a:pPr>
              <a:lnSpc>
                <a:spcPct val="100000"/>
              </a:lnSpc>
              <a:spcBef>
                <a:spcPts val="0"/>
              </a:spcBef>
              <a:spcAft>
                <a:spcPts val="0"/>
              </a:spcAft>
            </a:pPr>
            <a:r>
              <a:rPr lang="en-US" sz="1800" b="1" dirty="0"/>
              <a:t>Southview</a:t>
            </a:r>
          </a:p>
          <a:p>
            <a:pPr marL="285750" indent="-285750">
              <a:lnSpc>
                <a:spcPct val="100000"/>
              </a:lnSpc>
              <a:spcBef>
                <a:spcPts val="0"/>
              </a:spcBef>
              <a:spcAft>
                <a:spcPts val="0"/>
              </a:spcAft>
              <a:buFont typeface="Arial" panose="020B0604020202020204" pitchFamily="34" charset="0"/>
              <a:buChar char="•"/>
            </a:pPr>
            <a:r>
              <a:rPr lang="en-US" sz="1800" dirty="0"/>
              <a:t>Redevelopment project</a:t>
            </a:r>
          </a:p>
          <a:p>
            <a:pPr marL="285750" indent="-285750">
              <a:lnSpc>
                <a:spcPct val="100000"/>
              </a:lnSpc>
              <a:spcBef>
                <a:spcPts val="0"/>
              </a:spcBef>
              <a:spcAft>
                <a:spcPts val="0"/>
              </a:spcAft>
              <a:buFont typeface="Arial" panose="020B0604020202020204" pitchFamily="34" charset="0"/>
              <a:buChar char="•"/>
            </a:pPr>
            <a:r>
              <a:rPr lang="en-US" sz="1800" dirty="0"/>
              <a:t>200 Units</a:t>
            </a:r>
          </a:p>
          <a:p>
            <a:pPr>
              <a:lnSpc>
                <a:spcPct val="100000"/>
              </a:lnSpc>
              <a:spcBef>
                <a:spcPts val="0"/>
              </a:spcBef>
              <a:spcAft>
                <a:spcPts val="0"/>
              </a:spcAft>
            </a:pPr>
            <a:endParaRPr lang="en-US" sz="1200" dirty="0"/>
          </a:p>
          <a:p>
            <a:pPr>
              <a:lnSpc>
                <a:spcPct val="100000"/>
              </a:lnSpc>
              <a:spcBef>
                <a:spcPts val="0"/>
              </a:spcBef>
              <a:spcAft>
                <a:spcPts val="0"/>
              </a:spcAft>
            </a:pPr>
            <a:r>
              <a:rPr lang="en-US" sz="1800" b="1" dirty="0"/>
              <a:t>Mission</a:t>
            </a:r>
            <a:r>
              <a:rPr lang="en-US" sz="1800" dirty="0"/>
              <a:t> </a:t>
            </a:r>
          </a:p>
          <a:p>
            <a:pPr marL="285750" indent="-285750">
              <a:lnSpc>
                <a:spcPct val="100000"/>
              </a:lnSpc>
              <a:spcBef>
                <a:spcPts val="0"/>
              </a:spcBef>
              <a:spcAft>
                <a:spcPts val="0"/>
              </a:spcAft>
              <a:buFont typeface="Arial" panose="020B0604020202020204" pitchFamily="34" charset="0"/>
              <a:buChar char="•"/>
            </a:pPr>
            <a:r>
              <a:rPr lang="en-US" sz="1800" dirty="0"/>
              <a:t>New housing </a:t>
            </a:r>
          </a:p>
          <a:p>
            <a:pPr marL="285750" indent="-285750">
              <a:lnSpc>
                <a:spcPct val="100000"/>
              </a:lnSpc>
              <a:spcBef>
                <a:spcPts val="0"/>
              </a:spcBef>
              <a:spcAft>
                <a:spcPts val="0"/>
              </a:spcAft>
              <a:buFont typeface="Arial" panose="020B0604020202020204" pitchFamily="34" charset="0"/>
              <a:buChar char="•"/>
            </a:pPr>
            <a:r>
              <a:rPr lang="en-US" sz="1800" dirty="0"/>
              <a:t>20 Units</a:t>
            </a:r>
          </a:p>
        </p:txBody>
      </p:sp>
      <p:pic>
        <p:nvPicPr>
          <p:cNvPr id="8" name="Picture 7">
            <a:extLst>
              <a:ext uri="{FF2B5EF4-FFF2-40B4-BE49-F238E27FC236}">
                <a16:creationId xmlns:a16="http://schemas.microsoft.com/office/drawing/2014/main" id="{4451A91B-805A-48AF-B1C2-6CEB70A83FDD}"/>
              </a:ext>
            </a:extLst>
          </p:cNvPr>
          <p:cNvPicPr>
            <a:picLocks noChangeAspect="1"/>
          </p:cNvPicPr>
          <p:nvPr/>
        </p:nvPicPr>
        <p:blipFill>
          <a:blip r:embed="rId4"/>
          <a:stretch>
            <a:fillRect/>
          </a:stretch>
        </p:blipFill>
        <p:spPr>
          <a:xfrm>
            <a:off x="8900681" y="3107236"/>
            <a:ext cx="158510" cy="176799"/>
          </a:xfrm>
          <a:prstGeom prst="rect">
            <a:avLst/>
          </a:prstGeom>
        </p:spPr>
      </p:pic>
      <p:pic>
        <p:nvPicPr>
          <p:cNvPr id="9" name="Picture 8">
            <a:extLst>
              <a:ext uri="{FF2B5EF4-FFF2-40B4-BE49-F238E27FC236}">
                <a16:creationId xmlns:a16="http://schemas.microsoft.com/office/drawing/2014/main" id="{FA65BDA2-8AB6-419F-B4E0-61ECAA715094}"/>
              </a:ext>
            </a:extLst>
          </p:cNvPr>
          <p:cNvPicPr>
            <a:picLocks noChangeAspect="1"/>
          </p:cNvPicPr>
          <p:nvPr/>
        </p:nvPicPr>
        <p:blipFill>
          <a:blip r:embed="rId4"/>
          <a:stretch>
            <a:fillRect/>
          </a:stretch>
        </p:blipFill>
        <p:spPr>
          <a:xfrm>
            <a:off x="7924800" y="3412754"/>
            <a:ext cx="158510" cy="176799"/>
          </a:xfrm>
          <a:prstGeom prst="rect">
            <a:avLst/>
          </a:prstGeom>
        </p:spPr>
      </p:pic>
      <p:pic>
        <p:nvPicPr>
          <p:cNvPr id="10" name="Picture 9">
            <a:extLst>
              <a:ext uri="{FF2B5EF4-FFF2-40B4-BE49-F238E27FC236}">
                <a16:creationId xmlns:a16="http://schemas.microsoft.com/office/drawing/2014/main" id="{3546CEBF-32ED-424C-B41E-5BF1E8458191}"/>
              </a:ext>
            </a:extLst>
          </p:cNvPr>
          <p:cNvPicPr>
            <a:picLocks noChangeAspect="1"/>
          </p:cNvPicPr>
          <p:nvPr/>
        </p:nvPicPr>
        <p:blipFill>
          <a:blip r:embed="rId4"/>
          <a:stretch>
            <a:fillRect/>
          </a:stretch>
        </p:blipFill>
        <p:spPr>
          <a:xfrm>
            <a:off x="8570596" y="2893218"/>
            <a:ext cx="158510" cy="176799"/>
          </a:xfrm>
          <a:prstGeom prst="rect">
            <a:avLst/>
          </a:prstGeom>
        </p:spPr>
      </p:pic>
      <p:pic>
        <p:nvPicPr>
          <p:cNvPr id="17" name="Picture 16">
            <a:extLst>
              <a:ext uri="{FF2B5EF4-FFF2-40B4-BE49-F238E27FC236}">
                <a16:creationId xmlns:a16="http://schemas.microsoft.com/office/drawing/2014/main" id="{D6855855-04B6-47A8-8B64-3AD6A40E3A7F}"/>
              </a:ext>
            </a:extLst>
          </p:cNvPr>
          <p:cNvPicPr>
            <a:picLocks noChangeAspect="1"/>
          </p:cNvPicPr>
          <p:nvPr/>
        </p:nvPicPr>
        <p:blipFill>
          <a:blip r:embed="rId4"/>
          <a:stretch>
            <a:fillRect/>
          </a:stretch>
        </p:blipFill>
        <p:spPr>
          <a:xfrm>
            <a:off x="7449791" y="1277395"/>
            <a:ext cx="158510" cy="176799"/>
          </a:xfrm>
          <a:prstGeom prst="rect">
            <a:avLst/>
          </a:prstGeom>
        </p:spPr>
      </p:pic>
      <p:pic>
        <p:nvPicPr>
          <p:cNvPr id="12" name="Picture 11">
            <a:extLst>
              <a:ext uri="{FF2B5EF4-FFF2-40B4-BE49-F238E27FC236}">
                <a16:creationId xmlns:a16="http://schemas.microsoft.com/office/drawing/2014/main" id="{F93171ED-8F95-4290-8BB1-D36A669B0778}"/>
              </a:ext>
            </a:extLst>
          </p:cNvPr>
          <p:cNvPicPr>
            <a:picLocks noChangeAspect="1"/>
          </p:cNvPicPr>
          <p:nvPr/>
        </p:nvPicPr>
        <p:blipFill>
          <a:blip r:embed="rId4"/>
          <a:stretch>
            <a:fillRect/>
          </a:stretch>
        </p:blipFill>
        <p:spPr>
          <a:xfrm>
            <a:off x="7449791" y="807287"/>
            <a:ext cx="158510" cy="176799"/>
          </a:xfrm>
          <a:prstGeom prst="rect">
            <a:avLst/>
          </a:prstGeom>
        </p:spPr>
      </p:pic>
      <p:pic>
        <p:nvPicPr>
          <p:cNvPr id="14" name="Picture 13">
            <a:extLst>
              <a:ext uri="{FF2B5EF4-FFF2-40B4-BE49-F238E27FC236}">
                <a16:creationId xmlns:a16="http://schemas.microsoft.com/office/drawing/2014/main" id="{0DD0FF44-2BA2-4206-9671-6D03AF4E631C}"/>
              </a:ext>
            </a:extLst>
          </p:cNvPr>
          <p:cNvPicPr>
            <a:picLocks noChangeAspect="1"/>
          </p:cNvPicPr>
          <p:nvPr/>
        </p:nvPicPr>
        <p:blipFill>
          <a:blip r:embed="rId4"/>
          <a:stretch>
            <a:fillRect/>
          </a:stretch>
        </p:blipFill>
        <p:spPr>
          <a:xfrm>
            <a:off x="9601200" y="1198571"/>
            <a:ext cx="158510" cy="176799"/>
          </a:xfrm>
          <a:prstGeom prst="rect">
            <a:avLst/>
          </a:prstGeom>
        </p:spPr>
      </p:pic>
      <p:sp>
        <p:nvSpPr>
          <p:cNvPr id="15" name="Content Placeholder 4">
            <a:extLst>
              <a:ext uri="{FF2B5EF4-FFF2-40B4-BE49-F238E27FC236}">
                <a16:creationId xmlns:a16="http://schemas.microsoft.com/office/drawing/2014/main" id="{0F04DD5B-0EFF-4ABE-915C-63A4E6DF0BF4}"/>
              </a:ext>
            </a:extLst>
          </p:cNvPr>
          <p:cNvSpPr txBox="1">
            <a:spLocks/>
          </p:cNvSpPr>
          <p:nvPr/>
        </p:nvSpPr>
        <p:spPr>
          <a:xfrm>
            <a:off x="4569616" y="3801351"/>
            <a:ext cx="2371287" cy="2759447"/>
          </a:xfrm>
          <a:prstGeom prst="rect">
            <a:avLst/>
          </a:prstGeom>
        </p:spPr>
        <p:txBody>
          <a:bodyPr lIns="0" tIns="0" bIns="0"/>
          <a:lstStyle>
            <a:lvl1pPr marL="0" indent="0" algn="l" defTabSz="914400" rtl="0" eaLnBrk="1" latinLnBrk="0" hangingPunct="1">
              <a:lnSpc>
                <a:spcPct val="113000"/>
              </a:lnSpc>
              <a:spcBef>
                <a:spcPct val="20000"/>
              </a:spcBef>
              <a:spcAft>
                <a:spcPts val="1000"/>
              </a:spcAft>
              <a:buFont typeface="+mj-lt"/>
              <a:buNone/>
              <a:defRPr sz="2000" kern="1200">
                <a:solidFill>
                  <a:srgbClr val="000000"/>
                </a:solidFill>
                <a:latin typeface="+mn-lt"/>
                <a:ea typeface="+mn-ea"/>
                <a:cs typeface="+mn-cs"/>
              </a:defRPr>
            </a:lvl1pPr>
            <a:lvl2pPr marL="1028700" indent="-571500" algn="l" defTabSz="914400" rtl="0" eaLnBrk="1" latinLnBrk="0" hangingPunct="1">
              <a:spcBef>
                <a:spcPct val="20000"/>
              </a:spcBef>
              <a:buFont typeface="+mj-lt"/>
              <a:buAutoNum type="romanLcPeriod"/>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Symons Valley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Integrated Civic facility w/housing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48 Units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Cornerstone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Integrated civic facility w/housing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48 Units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78367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D72B3-91DD-416C-B6C8-E4E185A1BC1D}"/>
              </a:ext>
            </a:extLst>
          </p:cNvPr>
          <p:cNvSpPr>
            <a:spLocks noGrp="1"/>
          </p:cNvSpPr>
          <p:nvPr>
            <p:ph type="title"/>
          </p:nvPr>
        </p:nvSpPr>
        <p:spPr>
          <a:xfrm>
            <a:off x="3581400" y="381000"/>
            <a:ext cx="5219700" cy="533400"/>
          </a:xfrm>
        </p:spPr>
        <p:txBody>
          <a:bodyPr>
            <a:normAutofit/>
          </a:bodyPr>
          <a:lstStyle/>
          <a:p>
            <a:r>
              <a:rPr lang="en-US" sz="2500" b="1" dirty="0"/>
              <a:t>Rapid Housing Initiative</a:t>
            </a:r>
          </a:p>
        </p:txBody>
      </p:sp>
      <p:sp>
        <p:nvSpPr>
          <p:cNvPr id="3" name="Slide Number Placeholder 2">
            <a:extLst>
              <a:ext uri="{FF2B5EF4-FFF2-40B4-BE49-F238E27FC236}">
                <a16:creationId xmlns:a16="http://schemas.microsoft.com/office/drawing/2014/main" id="{9EB2A7F5-5472-4CDC-BE78-D91514F9D82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B63E6-1595-49DD-946C-2DD7DBDEF40D}" type="slidenum">
              <a:rPr kumimoji="0" lang="en-CA"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60FE55B9-C075-45E4-8E27-103D5C010702}"/>
              </a:ext>
            </a:extLst>
          </p:cNvPr>
          <p:cNvSpPr>
            <a:spLocks noGrp="1"/>
          </p:cNvSpPr>
          <p:nvPr>
            <p:ph type="ftr" sz="quarter" idx="11"/>
          </p:nvPr>
        </p:nvSpPr>
        <p:spPr>
          <a:xfrm>
            <a:off x="1828798" y="6629400"/>
            <a:ext cx="8305802" cy="228600"/>
          </a:xfrm>
          <a:solidFill>
            <a:srgbClr val="5B677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white"/>
                </a:solidFill>
                <a:effectLst/>
                <a:highlight>
                  <a:srgbClr val="5B6770"/>
                </a:highlight>
                <a:uLnTx/>
                <a:uFillTx/>
                <a:latin typeface="Arial"/>
                <a:ea typeface="+mn-ea"/>
                <a:cs typeface="+mn-cs"/>
              </a:rPr>
              <a:t>February 2022 |  Presentation</a:t>
            </a:r>
          </a:p>
        </p:txBody>
      </p:sp>
      <p:sp>
        <p:nvSpPr>
          <p:cNvPr id="5" name="Content Placeholder 4">
            <a:extLst>
              <a:ext uri="{FF2B5EF4-FFF2-40B4-BE49-F238E27FC236}">
                <a16:creationId xmlns:a16="http://schemas.microsoft.com/office/drawing/2014/main" id="{9B2F6DB6-A684-4B82-BF58-027CC7962C1D}"/>
              </a:ext>
            </a:extLst>
          </p:cNvPr>
          <p:cNvSpPr>
            <a:spLocks noGrp="1"/>
          </p:cNvSpPr>
          <p:nvPr>
            <p:ph sz="quarter" idx="17"/>
          </p:nvPr>
        </p:nvSpPr>
        <p:spPr>
          <a:xfrm>
            <a:off x="2057400" y="1600200"/>
            <a:ext cx="8077200" cy="3886200"/>
          </a:xfrm>
        </p:spPr>
        <p:txBody>
          <a:bodyPr/>
          <a:lstStyle/>
          <a:p>
            <a:pPr marL="285750" indent="-285750">
              <a:spcBef>
                <a:spcPts val="600"/>
              </a:spcBef>
              <a:spcAft>
                <a:spcPts val="600"/>
              </a:spcAft>
              <a:buFont typeface="Arial" panose="020B0604020202020204" pitchFamily="34" charset="0"/>
              <a:buChar char="•"/>
            </a:pPr>
            <a:r>
              <a:rPr lang="en-US" sz="2400" dirty="0"/>
              <a:t>$41.2M (announced to date) initiative for Calgary. </a:t>
            </a:r>
          </a:p>
          <a:p>
            <a:pPr marL="285750" indent="-285750">
              <a:spcBef>
                <a:spcPts val="600"/>
              </a:spcBef>
              <a:spcAft>
                <a:spcPts val="600"/>
              </a:spcAft>
              <a:buFont typeface="Arial" panose="020B0604020202020204" pitchFamily="34" charset="0"/>
              <a:buChar char="•"/>
            </a:pPr>
            <a:r>
              <a:rPr lang="en-US" sz="2400" dirty="0"/>
              <a:t>Four projects to build 260 new affordable homes: </a:t>
            </a:r>
          </a:p>
          <a:p>
            <a:pPr marL="798512" lvl="2" indent="-457200">
              <a:spcBef>
                <a:spcPts val="600"/>
              </a:spcBef>
              <a:spcAft>
                <a:spcPts val="600"/>
              </a:spcAft>
              <a:buFont typeface="+mj-lt"/>
              <a:buAutoNum type="arabicPeriod"/>
            </a:pPr>
            <a:r>
              <a:rPr lang="en-US" sz="2400" dirty="0" err="1">
                <a:solidFill>
                  <a:srgbClr val="000000"/>
                </a:solidFill>
              </a:rPr>
              <a:t>Silvera</a:t>
            </a:r>
            <a:r>
              <a:rPr lang="en-US" sz="2400" dirty="0">
                <a:solidFill>
                  <a:srgbClr val="000000"/>
                </a:solidFill>
              </a:rPr>
              <a:t> for Seniors Redevelopment </a:t>
            </a:r>
          </a:p>
          <a:p>
            <a:pPr marL="798512" lvl="2" indent="-457200">
              <a:spcBef>
                <a:spcPts val="600"/>
              </a:spcBef>
              <a:spcAft>
                <a:spcPts val="600"/>
              </a:spcAft>
              <a:buFont typeface="+mj-lt"/>
              <a:buAutoNum type="arabicPeriod"/>
            </a:pPr>
            <a:r>
              <a:rPr lang="en-US" sz="2400" dirty="0" err="1">
                <a:solidFill>
                  <a:srgbClr val="000000"/>
                </a:solidFill>
              </a:rPr>
              <a:t>HomeSpace</a:t>
            </a:r>
            <a:r>
              <a:rPr lang="en-US" sz="2400" dirty="0">
                <a:solidFill>
                  <a:srgbClr val="000000"/>
                </a:solidFill>
              </a:rPr>
              <a:t> Society Redevelopment</a:t>
            </a:r>
          </a:p>
          <a:p>
            <a:pPr marL="798512" lvl="2" indent="-457200">
              <a:spcBef>
                <a:spcPts val="600"/>
              </a:spcBef>
              <a:spcAft>
                <a:spcPts val="600"/>
              </a:spcAft>
              <a:buFont typeface="+mj-lt"/>
              <a:buAutoNum type="arabicPeriod"/>
            </a:pPr>
            <a:r>
              <a:rPr lang="en-US" sz="2400" dirty="0">
                <a:solidFill>
                  <a:srgbClr val="000000"/>
                </a:solidFill>
              </a:rPr>
              <a:t>Horizon Housing Society </a:t>
            </a:r>
          </a:p>
          <a:p>
            <a:pPr marL="798512" lvl="2" indent="-457200">
              <a:spcBef>
                <a:spcPts val="600"/>
              </a:spcBef>
              <a:spcAft>
                <a:spcPts val="600"/>
              </a:spcAft>
              <a:buFont typeface="+mj-lt"/>
              <a:buAutoNum type="arabicPeriod"/>
            </a:pPr>
            <a:r>
              <a:rPr lang="en-US" sz="2400" dirty="0" err="1">
                <a:solidFill>
                  <a:srgbClr val="000000"/>
                </a:solidFill>
              </a:rPr>
              <a:t>HomeSpace</a:t>
            </a:r>
            <a:r>
              <a:rPr lang="en-US" sz="2400" dirty="0">
                <a:solidFill>
                  <a:srgbClr val="000000"/>
                </a:solidFill>
              </a:rPr>
              <a:t> Society Conversion</a:t>
            </a:r>
            <a:endParaRPr lang="en-US" sz="2400" dirty="0">
              <a:solidFill>
                <a:srgbClr val="000000"/>
              </a:solidFill>
              <a:sym typeface="Wingdings" panose="05000000000000000000" pitchFamily="2" charset="2"/>
            </a:endParaRPr>
          </a:p>
          <a:p>
            <a:pPr marL="341312" lvl="2" indent="0">
              <a:spcBef>
                <a:spcPts val="600"/>
              </a:spcBef>
              <a:spcAft>
                <a:spcPts val="600"/>
              </a:spcAft>
              <a:buNone/>
            </a:pPr>
            <a:endParaRPr lang="en-US" sz="2400" b="1" dirty="0">
              <a:solidFill>
                <a:srgbClr val="000000"/>
              </a:solidFill>
              <a:sym typeface="Wingdings" panose="05000000000000000000" pitchFamily="2" charset="2"/>
            </a:endParaRPr>
          </a:p>
          <a:p>
            <a:pPr marL="341312" lvl="2" indent="0">
              <a:spcBef>
                <a:spcPts val="600"/>
              </a:spcBef>
              <a:spcAft>
                <a:spcPts val="600"/>
              </a:spcAft>
              <a:buNone/>
            </a:pPr>
            <a:r>
              <a:rPr lang="en-US" sz="2400" b="1" dirty="0">
                <a:solidFill>
                  <a:srgbClr val="000000"/>
                </a:solidFill>
                <a:sym typeface="Wingdings" panose="05000000000000000000" pitchFamily="2" charset="2"/>
              </a:rPr>
              <a:t>Note: </a:t>
            </a:r>
            <a:r>
              <a:rPr lang="en-US" sz="2400" dirty="0">
                <a:solidFill>
                  <a:srgbClr val="000000"/>
                </a:solidFill>
                <a:sym typeface="Wingdings" panose="05000000000000000000" pitchFamily="2" charset="2"/>
              </a:rPr>
              <a:t>Tendered/To be tendered by housing provider</a:t>
            </a:r>
            <a:endParaRPr lang="en-US" sz="2400" dirty="0"/>
          </a:p>
          <a:p>
            <a:pPr>
              <a:spcBef>
                <a:spcPts val="600"/>
              </a:spcBef>
              <a:spcAft>
                <a:spcPts val="600"/>
              </a:spcAft>
            </a:pPr>
            <a:endParaRPr lang="en-US" sz="2400" dirty="0"/>
          </a:p>
        </p:txBody>
      </p:sp>
    </p:spTree>
    <p:extLst>
      <p:ext uri="{BB962C8B-B14F-4D97-AF65-F5344CB8AC3E}">
        <p14:creationId xmlns:p14="http://schemas.microsoft.com/office/powerpoint/2010/main" val="798137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D72B3-91DD-416C-B6C8-E4E185A1BC1D}"/>
              </a:ext>
            </a:extLst>
          </p:cNvPr>
          <p:cNvSpPr>
            <a:spLocks noGrp="1"/>
          </p:cNvSpPr>
          <p:nvPr>
            <p:ph type="title"/>
          </p:nvPr>
        </p:nvSpPr>
        <p:spPr>
          <a:xfrm>
            <a:off x="3581400" y="381000"/>
            <a:ext cx="5219700" cy="533400"/>
          </a:xfrm>
        </p:spPr>
        <p:txBody>
          <a:bodyPr>
            <a:normAutofit/>
          </a:bodyPr>
          <a:lstStyle/>
          <a:p>
            <a:r>
              <a:rPr lang="en-US" sz="2500" b="1" dirty="0"/>
              <a:t>Non-Market Land Sale</a:t>
            </a:r>
          </a:p>
        </p:txBody>
      </p:sp>
      <p:sp>
        <p:nvSpPr>
          <p:cNvPr id="3" name="Slide Number Placeholder 2">
            <a:extLst>
              <a:ext uri="{FF2B5EF4-FFF2-40B4-BE49-F238E27FC236}">
                <a16:creationId xmlns:a16="http://schemas.microsoft.com/office/drawing/2014/main" id="{9EB2A7F5-5472-4CDC-BE78-D91514F9D82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B63E6-1595-49DD-946C-2DD7DBDEF40D}" type="slidenum">
              <a:rPr kumimoji="0" lang="en-CA"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60FE55B9-C075-45E4-8E27-103D5C010702}"/>
              </a:ext>
            </a:extLst>
          </p:cNvPr>
          <p:cNvSpPr>
            <a:spLocks noGrp="1"/>
          </p:cNvSpPr>
          <p:nvPr>
            <p:ph type="ftr" sz="quarter" idx="11"/>
          </p:nvPr>
        </p:nvSpPr>
        <p:spPr>
          <a:xfrm>
            <a:off x="1828798" y="6629400"/>
            <a:ext cx="8305802" cy="228600"/>
          </a:xfrm>
          <a:solidFill>
            <a:srgbClr val="5B677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white"/>
                </a:solidFill>
                <a:effectLst/>
                <a:highlight>
                  <a:srgbClr val="5B6770"/>
                </a:highlight>
                <a:uLnTx/>
                <a:uFillTx/>
                <a:latin typeface="Arial"/>
                <a:ea typeface="+mn-ea"/>
                <a:cs typeface="+mn-cs"/>
              </a:rPr>
              <a:t>February 2022 |  Presentation</a:t>
            </a:r>
          </a:p>
        </p:txBody>
      </p:sp>
      <p:sp>
        <p:nvSpPr>
          <p:cNvPr id="5" name="Content Placeholder 4">
            <a:extLst>
              <a:ext uri="{FF2B5EF4-FFF2-40B4-BE49-F238E27FC236}">
                <a16:creationId xmlns:a16="http://schemas.microsoft.com/office/drawing/2014/main" id="{9B2F6DB6-A684-4B82-BF58-027CC7962C1D}"/>
              </a:ext>
            </a:extLst>
          </p:cNvPr>
          <p:cNvSpPr>
            <a:spLocks noGrp="1"/>
          </p:cNvSpPr>
          <p:nvPr>
            <p:ph sz="quarter" idx="17"/>
          </p:nvPr>
        </p:nvSpPr>
        <p:spPr>
          <a:xfrm>
            <a:off x="1981200" y="1752600"/>
            <a:ext cx="8305800" cy="3733800"/>
          </a:xfrm>
        </p:spPr>
        <p:txBody>
          <a:bodyPr/>
          <a:lstStyle/>
          <a:p>
            <a:pPr marL="342900" indent="-342900">
              <a:spcBef>
                <a:spcPts val="600"/>
              </a:spcBef>
              <a:spcAft>
                <a:spcPts val="600"/>
              </a:spcAft>
              <a:buFont typeface="Arial" panose="020B0604020202020204" pitchFamily="34" charset="0"/>
              <a:buChar char="•"/>
            </a:pPr>
            <a:r>
              <a:rPr lang="en-US" sz="2400" dirty="0"/>
              <a:t>Leveraging land through recent land sales. </a:t>
            </a:r>
          </a:p>
          <a:p>
            <a:pPr marL="342900" indent="-342900">
              <a:spcBef>
                <a:spcPts val="600"/>
              </a:spcBef>
              <a:spcAft>
                <a:spcPts val="600"/>
              </a:spcAft>
              <a:buFont typeface="Arial" panose="020B0604020202020204" pitchFamily="34" charset="0"/>
              <a:buChar char="•"/>
            </a:pPr>
            <a:r>
              <a:rPr lang="en-US" sz="2400" dirty="0"/>
              <a:t>So far, 9 parcels of land have been sold (potential to create more than 300 new homes). </a:t>
            </a:r>
          </a:p>
          <a:p>
            <a:pPr marL="342900" indent="-342900">
              <a:spcBef>
                <a:spcPts val="600"/>
              </a:spcBef>
              <a:spcAft>
                <a:spcPts val="600"/>
              </a:spcAft>
              <a:buFont typeface="Arial" panose="020B0604020202020204" pitchFamily="34" charset="0"/>
              <a:buChar char="•"/>
            </a:pPr>
            <a:r>
              <a:rPr lang="en-US" sz="2400" dirty="0"/>
              <a:t>A further release of land is expected within the next year.</a:t>
            </a:r>
          </a:p>
          <a:p>
            <a:pPr marL="342900" indent="-342900">
              <a:spcBef>
                <a:spcPts val="600"/>
              </a:spcBef>
              <a:spcAft>
                <a:spcPts val="600"/>
              </a:spcAft>
              <a:buFont typeface="Arial" panose="020B0604020202020204" pitchFamily="34" charset="0"/>
              <a:buChar char="•"/>
            </a:pPr>
            <a:endParaRPr lang="en-US" sz="2400" dirty="0"/>
          </a:p>
          <a:p>
            <a:pPr>
              <a:spcBef>
                <a:spcPts val="600"/>
              </a:spcBef>
              <a:spcAft>
                <a:spcPts val="600"/>
              </a:spcAft>
            </a:pPr>
            <a:endParaRPr lang="en-US" sz="2400" dirty="0"/>
          </a:p>
          <a:p>
            <a:pPr>
              <a:spcBef>
                <a:spcPts val="600"/>
              </a:spcBef>
              <a:spcAft>
                <a:spcPts val="600"/>
              </a:spcAft>
            </a:pPr>
            <a:endParaRPr lang="en-US" sz="2400" dirty="0"/>
          </a:p>
        </p:txBody>
      </p:sp>
      <p:pic>
        <p:nvPicPr>
          <p:cNvPr id="7" name="Picture 6">
            <a:extLst>
              <a:ext uri="{FF2B5EF4-FFF2-40B4-BE49-F238E27FC236}">
                <a16:creationId xmlns:a16="http://schemas.microsoft.com/office/drawing/2014/main" id="{42C5DE2C-004B-408A-AFDC-29E913DCE03C}"/>
              </a:ext>
            </a:extLst>
          </p:cNvPr>
          <p:cNvPicPr>
            <a:picLocks noChangeAspect="1"/>
          </p:cNvPicPr>
          <p:nvPr/>
        </p:nvPicPr>
        <p:blipFill>
          <a:blip r:embed="rId3"/>
          <a:stretch>
            <a:fillRect/>
          </a:stretch>
        </p:blipFill>
        <p:spPr>
          <a:xfrm>
            <a:off x="1524000" y="4345573"/>
            <a:ext cx="9144000" cy="2281446"/>
          </a:xfrm>
          <a:prstGeom prst="rect">
            <a:avLst/>
          </a:prstGeom>
        </p:spPr>
      </p:pic>
    </p:spTree>
    <p:extLst>
      <p:ext uri="{BB962C8B-B14F-4D97-AF65-F5344CB8AC3E}">
        <p14:creationId xmlns:p14="http://schemas.microsoft.com/office/powerpoint/2010/main" val="3120203574"/>
      </p:ext>
    </p:extLst>
  </p:cSld>
  <p:clrMapOvr>
    <a:masterClrMapping/>
  </p:clrMapOvr>
</p:sld>
</file>

<file path=ppt/theme/theme1.xml><?xml version="1.0" encoding="utf-8"?>
<a:theme xmlns:a="http://schemas.openxmlformats.org/drawingml/2006/main" name="2016-1185 Visual Identity Development_Corporate PPT_June 21">
  <a:themeElements>
    <a:clrScheme name="2015-Corporate">
      <a:dk1>
        <a:srgbClr val="4B4F55"/>
      </a:dk1>
      <a:lt1>
        <a:sysClr val="window" lastClr="FFFFFF"/>
      </a:lt1>
      <a:dk2>
        <a:srgbClr val="4B4F55"/>
      </a:dk2>
      <a:lt2>
        <a:srgbClr val="DBE9ED"/>
      </a:lt2>
      <a:accent1>
        <a:srgbClr val="C8102E"/>
      </a:accent1>
      <a:accent2>
        <a:srgbClr val="FFB25B"/>
      </a:accent2>
      <a:accent3>
        <a:srgbClr val="F9E547"/>
      </a:accent3>
      <a:accent4>
        <a:srgbClr val="B7DD79"/>
      </a:accent4>
      <a:accent5>
        <a:srgbClr val="A2789C"/>
      </a:accent5>
      <a:accent6>
        <a:srgbClr val="A3C7D2"/>
      </a:accent6>
      <a:hlink>
        <a:srgbClr val="009CDE"/>
      </a:hlink>
      <a:folHlink>
        <a:srgbClr val="6BA4B8"/>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HCA Conference" id="{FA660721-084B-4277-ACBE-8B364E95F93C}" vid="{C9C4E64C-7A5B-4CC3-AE9F-5B770269BCFB}"/>
    </a:ext>
  </a:extLst>
</a:theme>
</file>

<file path=ppt/theme/theme2.xml><?xml version="1.0" encoding="utf-8"?>
<a:theme xmlns:a="http://schemas.openxmlformats.org/drawingml/2006/main" name="1_2016-1185 Visual Identity Development_Corporate PPT_June 21">
  <a:themeElements>
    <a:clrScheme name="2015-Corporate">
      <a:dk1>
        <a:srgbClr val="4B4F55"/>
      </a:dk1>
      <a:lt1>
        <a:sysClr val="window" lastClr="FFFFFF"/>
      </a:lt1>
      <a:dk2>
        <a:srgbClr val="4B4F55"/>
      </a:dk2>
      <a:lt2>
        <a:srgbClr val="DBE9ED"/>
      </a:lt2>
      <a:accent1>
        <a:srgbClr val="C8102E"/>
      </a:accent1>
      <a:accent2>
        <a:srgbClr val="FFB25B"/>
      </a:accent2>
      <a:accent3>
        <a:srgbClr val="F9E547"/>
      </a:accent3>
      <a:accent4>
        <a:srgbClr val="B7DD79"/>
      </a:accent4>
      <a:accent5>
        <a:srgbClr val="A2789C"/>
      </a:accent5>
      <a:accent6>
        <a:srgbClr val="A3C7D2"/>
      </a:accent6>
      <a:hlink>
        <a:srgbClr val="009CDE"/>
      </a:hlink>
      <a:folHlink>
        <a:srgbClr val="6BA4B8"/>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EBC3A255DBB946A43ED6914AB640F0" ma:contentTypeVersion="13" ma:contentTypeDescription="Create a new document." ma:contentTypeScope="" ma:versionID="3e12ecec2213dccdb53a843fd4372f79">
  <xsd:schema xmlns:xsd="http://www.w3.org/2001/XMLSchema" xmlns:xs="http://www.w3.org/2001/XMLSchema" xmlns:p="http://schemas.microsoft.com/office/2006/metadata/properties" xmlns:ns2="c60b107b-a5ec-4cac-b6f4-5950738c2f2f" xmlns:ns3="3ef8e1d8-81d9-4eb2-8a77-6539bf60a56f" targetNamespace="http://schemas.microsoft.com/office/2006/metadata/properties" ma:root="true" ma:fieldsID="b7b51f30dbdb80dd770f6edaaefdf45f" ns2:_="" ns3:_="">
    <xsd:import namespace="c60b107b-a5ec-4cac-b6f4-5950738c2f2f"/>
    <xsd:import namespace="3ef8e1d8-81d9-4eb2-8a77-6539bf60a56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0b107b-a5ec-4cac-b6f4-5950738c2f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f8e1d8-81d9-4eb2-8a77-6539bf60a56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FCD77B-35CF-453F-A893-46F750E446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0b107b-a5ec-4cac-b6f4-5950738c2f2f"/>
    <ds:schemaRef ds:uri="3ef8e1d8-81d9-4eb2-8a77-6539bf60a5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26326A-7188-4E98-8A15-EB9702D35F05}">
  <ds:schemaRefs>
    <ds:schemaRef ds:uri="14dcd71a-3e99-4812-8253-0734298e65b9"/>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BE85B2A6-1474-42ED-8497-7B4C0791F4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UCS2016 Watershed Planning ppt draft</Template>
  <TotalTime>31741</TotalTime>
  <Words>1592</Words>
  <Application>Microsoft Office PowerPoint</Application>
  <PresentationFormat>Widescreen</PresentationFormat>
  <Paragraphs>215</Paragraphs>
  <Slides>13</Slides>
  <Notes>13</Notes>
  <HiddenSlides>2</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Arial</vt:lpstr>
      <vt:lpstr>Courier New</vt:lpstr>
      <vt:lpstr>Wingdings</vt:lpstr>
      <vt:lpstr>2016-1185 Visual Identity Development_Corporate PPT_June 21</vt:lpstr>
      <vt:lpstr>1_2016-1185 Visual Identity Development_Corporate PPT_June 21</vt:lpstr>
      <vt:lpstr>Partnering with Industry Symposium  February 24, 2022 Bruce Irvine – Manager of Affordable Housing, Calgary Housing (CH)</vt:lpstr>
      <vt:lpstr>PowerPoint Presentation</vt:lpstr>
      <vt:lpstr>Contributing to - A Prosperous City  </vt:lpstr>
      <vt:lpstr>The City’s Strategy</vt:lpstr>
      <vt:lpstr>Progress</vt:lpstr>
      <vt:lpstr>Tendered RFPs</vt:lpstr>
      <vt:lpstr>Projects to be tendered</vt:lpstr>
      <vt:lpstr>Rapid Housing Initiative</vt:lpstr>
      <vt:lpstr>Non-Market Land Sale</vt:lpstr>
      <vt:lpstr>Calgary Housing Company: Lifecyle Investment in Housing</vt:lpstr>
      <vt:lpstr>New Federal Programs</vt:lpstr>
      <vt:lpstr>Next for Calgary Housing</vt:lpstr>
      <vt:lpstr>PowerPoint Presentation</vt:lpstr>
    </vt:vector>
  </TitlesOfParts>
  <Company>The City of Calgary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Watershed Planning Update 2015</dc:title>
  <dc:creator>mbeeston</dc:creator>
  <cp:lastModifiedBy>Davis, Cathy</cp:lastModifiedBy>
  <cp:revision>1162</cp:revision>
  <cp:lastPrinted>2019-05-14T15:16:44Z</cp:lastPrinted>
  <dcterms:created xsi:type="dcterms:W3CDTF">2016-03-11T02:26:52Z</dcterms:created>
  <dcterms:modified xsi:type="dcterms:W3CDTF">2022-03-07T21:05:12Z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0x01010042EBC3A255DBB946A43ED6914AB640F0</vt:lpwstr>
  </property>
  <property fmtid="{D5CDD505-2E9C-101B-9397-08002B2CF9AE}" pid="3" name="IsPopular">
    <vt:lpwstr>false</vt:lpwstr>
  </property>
  <property fmtid="{D5CDD505-2E9C-101B-9397-08002B2CF9AE}" pid="4" name="Comments">
    <vt:lpwstr>Corporate Powerpoint Template</vt:lpwstr>
  </property>
  <property fmtid="{D5CDD505-2E9C-101B-9397-08002B2CF9AE}" pid="5" name="ISC Level">
    <vt:lpwstr/>
  </property>
</Properties>
</file>