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4"/>
    <p:sldMasterId id="2147483670" r:id="rId5"/>
  </p:sldMasterIdLst>
  <p:notesMasterIdLst>
    <p:notesMasterId r:id="rId15"/>
  </p:notesMasterIdLst>
  <p:sldIdLst>
    <p:sldId id="313" r:id="rId6"/>
    <p:sldId id="317" r:id="rId7"/>
    <p:sldId id="368" r:id="rId8"/>
    <p:sldId id="376" r:id="rId9"/>
    <p:sldId id="374" r:id="rId10"/>
    <p:sldId id="369" r:id="rId11"/>
    <p:sldId id="379" r:id="rId12"/>
    <p:sldId id="382" r:id="rId13"/>
    <p:sldId id="365" r:id="rId14"/>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60" y="129"/>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AE3DE808-2C77-465F-9818-DBF00693AB96}" type="datetimeFigureOut">
              <a:rPr lang="en-US" smtClean="0"/>
              <a:t>3/10/2022</a:t>
            </a:fld>
            <a:endParaRPr lang="en-US"/>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0275DA5E-A203-4997-B582-196CE87CDA2D}" type="slidenum">
              <a:rPr lang="en-US" smtClean="0"/>
              <a:t>‹#›</a:t>
            </a:fld>
            <a:endParaRPr lang="en-US"/>
          </a:p>
        </p:txBody>
      </p:sp>
    </p:spTree>
    <p:extLst>
      <p:ext uri="{BB962C8B-B14F-4D97-AF65-F5344CB8AC3E}">
        <p14:creationId xmlns:p14="http://schemas.microsoft.com/office/powerpoint/2010/main" val="399373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Erin and also to the City of Calgary for inviting me</a:t>
            </a:r>
            <a:r>
              <a:rPr lang="en-US" baseline="0" dirty="0"/>
              <a:t> to this symposium.  My name is Max Amodio and I’m the Director of Procurement at Alberta Infrastructure.</a:t>
            </a:r>
          </a:p>
          <a:p>
            <a:endParaRPr lang="en-US" baseline="0" dirty="0"/>
          </a:p>
          <a:p>
            <a:r>
              <a:rPr lang="en-US" baseline="0" dirty="0"/>
              <a:t>I’d like to first express my appreciation to the many of the design, consulting and construction organizations on the call today.  In 2020-21 Alberta Infrastructure completed 190 projects with a value of just under $1.4 Billion all during a pandemic and we could not have done that without the work of so many fine companies here in Calgary and the surrounding area.</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33E93F5-386D-46C1-AED3-8A7E51F89105}" type="slidenum">
              <a:rPr kumimoji="0" lang="en-CA"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CA"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1974492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The ironic</a:t>
            </a:r>
            <a:r>
              <a:rPr lang="en-US" sz="1200" baseline="0" dirty="0"/>
              <a:t> timing of this presentation is that any minute now the government will announce its budget for 2022 so the specifics of this information will be replaced soon enough but it does give you a sense of where funding comes from, how dollars are allocated and where to find additional information if you’re interested.</a:t>
            </a:r>
          </a:p>
          <a:p>
            <a:endParaRPr lang="en-US" sz="1200" dirty="0"/>
          </a:p>
          <a:p>
            <a:r>
              <a:rPr lang="en-US" sz="1200" dirty="0"/>
              <a:t>I’ll start by talking about where the money is coming from then get to some</a:t>
            </a:r>
            <a:r>
              <a:rPr lang="en-US" sz="1200" baseline="0" dirty="0"/>
              <a:t> of the projects.</a:t>
            </a:r>
          </a:p>
          <a:p>
            <a:endParaRPr lang="en-US" sz="1200" baseline="0" dirty="0"/>
          </a:p>
          <a:p>
            <a:r>
              <a:rPr lang="en-US" sz="1200" dirty="0"/>
              <a:t>The Budget 2021 Capital Plan increased by $937 million to $21.6 billion</a:t>
            </a:r>
            <a:r>
              <a:rPr lang="en-US" sz="1200" baseline="0" dirty="0"/>
              <a:t> over 3 years and is allocated as follows:</a:t>
            </a:r>
            <a:endParaRPr lang="en-US" sz="1200" dirty="0"/>
          </a:p>
          <a:p>
            <a:endParaRPr lang="en-US" sz="1200" dirty="0"/>
          </a:p>
          <a:p>
            <a:r>
              <a:rPr lang="en-CA" dirty="0"/>
              <a:t>$6.1 billion for direct municipal support</a:t>
            </a:r>
          </a:p>
          <a:p>
            <a:endParaRPr lang="en-CA" dirty="0"/>
          </a:p>
          <a:p>
            <a:r>
              <a:rPr lang="en-US" dirty="0"/>
              <a:t>$3.4 billion for capital maintenance and renewal of public infrastructure</a:t>
            </a:r>
          </a:p>
          <a:p>
            <a:endParaRPr lang="en-US" dirty="0"/>
          </a:p>
          <a:p>
            <a:r>
              <a:rPr lang="en-US" dirty="0"/>
              <a:t>$2.2 Billion for Roads and Bridges</a:t>
            </a:r>
          </a:p>
          <a:p>
            <a:endParaRPr lang="en-US" dirty="0"/>
          </a:p>
          <a:p>
            <a:r>
              <a:rPr lang="en-US" dirty="0"/>
              <a:t>$2 billion for health facilities</a:t>
            </a:r>
          </a:p>
          <a:p>
            <a:endParaRPr lang="en-US" dirty="0"/>
          </a:p>
          <a:p>
            <a:r>
              <a:rPr lang="en-CA" dirty="0"/>
              <a:t>$1.7 billion for schools</a:t>
            </a:r>
          </a:p>
          <a:p>
            <a:endParaRPr lang="en-CA" dirty="0"/>
          </a:p>
          <a:p>
            <a:r>
              <a:rPr lang="en-CA" dirty="0"/>
              <a:t>Information about the budget can be found</a:t>
            </a:r>
            <a:r>
              <a:rPr lang="en-CA" baseline="0" dirty="0"/>
              <a:t> at www.alberta.ca/capital-plan</a:t>
            </a:r>
            <a:endParaRPr lang="en-CA"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33E93F5-386D-46C1-AED3-8A7E51F89105}" type="slidenum">
              <a:rPr kumimoji="0" lang="en-CA"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CA"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2504211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Capital plan will also mention specific projects.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Among the stimulus and recovery projects in the 2021 Capital Plan are 14 school projects and five new health care projects, including the La Crete Maternity and Community Health Centre and the cyclotron facility in Calgary.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In addition, there is funding for the new Court of Appeal in Calgary, safety upgrades to the David Thompson Highway Corridor, the Bragg Creek Flood Mitigation project, increased investment in the Modular School Program, and the Mount Royal University - Repurposing Existing Facilities project.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Capital Plan will also continue to support economic recovery by investing an additional $375 million in each fiscal year of 2022-23 and 2023-24 in future strategic projects to support Alberta’s Recovery Plan.</a:t>
            </a:r>
            <a:endParaRPr lang="en-US"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CA"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33E93F5-386D-46C1-AED3-8A7E51F89105}" type="slidenum">
              <a:rPr kumimoji="0" lang="en-CA"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CA"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3173484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t>Another source of funding is the Investing in Canada Infrastructure Program.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t>•  Alberta has been allocated $3.66 billion through ICIP.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t>•  5 non-COVID projects have been approved to date in 2021-22, totaling over $40 million.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t>	o Since the program launched, 85 non-COVID stream projects have been approved, totaling $2.99 billion.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t>•  The province allocated $115.2 million of ICIP funding towards the COVID stream, launched in 2020. This funding is being used to support shovel-ready capital maintenance and renewal projects to improve health and seniors care facilities and other publicly owned infrastructure.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t>	o 21 capital maintenance and renewal (CMR) bundles have been approved since the COVID stream launched, totaling 	$95.2 million.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t>•Over at Alberta Transportation they allowed municipalities with unused Public Transit stream allocations the option to transfer some or all of their allocations to the COVID stream, for their own use. Most of the eighteen municipalities with Public Transit allocations transferred some or all of their allocations to the COVID stream, to be used towards higher priority infrastructure projects, enabling these municipalities to benefit from the 80% federal cost share under the COVID stream.  Transportation has seen 91 municipal COVID stream projects approved, totaling $103.5 million.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t> </a:t>
            </a:r>
            <a:endParaRPr lang="en-CA"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33E93F5-386D-46C1-AED3-8A7E51F89105}" type="slidenum">
              <a:rPr kumimoji="0" lang="en-CA"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CA"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3146263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t>Budget 2021 includes Alberta's Recovery Plan which is intended to breathe new life into Alberta's economy and create new opportunities for every Albertan. It's a plan to build, to diversify, and to create jobs.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t>This multi-phased plan will focus on 5 areas: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t>	Strengthening our Workforce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t>	Growing our Resources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t>	Building for the Future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t>	Helping Everyday Albertans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t>	Diversifying our Economy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t>Highlights of the Recovery plan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a:t>The Infrastructure projects discussed earlier will support more than 50,000 direct and 40,000 indirect jobs through to 2024.</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a:t>Getting thousands of Albertans back to work through the Alberta Jobs Now program by helping businesses offset the cost of hiring and training unemployed or underemployed Albertans in new or vacant positions.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a:t>Making sure our province is ready to meet the increasing demand for highly skilled workers in all sectors of the economy through the Alberta 2030: Building Skills for Jobs strategy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a:t>Providing grants of up to 20% for companies to use toward qualifying research and development expenditures.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CA"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33E93F5-386D-46C1-AED3-8A7E51F89105}" type="slidenum">
              <a:rPr kumimoji="0" lang="en-CA"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CA"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10973590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Infrastructure has started posting monthly Notices</a:t>
            </a:r>
            <a:r>
              <a:rPr lang="en-CA" baseline="0" dirty="0"/>
              <a:t> of Intended </a:t>
            </a:r>
            <a:r>
              <a:rPr lang="en-CA" dirty="0"/>
              <a:t>procurement on the Alberta Purchasing Connection website (at</a:t>
            </a:r>
            <a:r>
              <a:rPr lang="en-CA" baseline="0" dirty="0"/>
              <a:t> purchasingconnection.ca).</a:t>
            </a:r>
          </a:p>
          <a:p>
            <a:endParaRPr lang="en-CA" dirty="0"/>
          </a:p>
          <a:p>
            <a:r>
              <a:rPr lang="en-US" dirty="0"/>
              <a:t>Provided for information only is a list of potential upcoming solicitations from the Ministry of Infrastructure over approximately the next nine months. </a:t>
            </a:r>
          </a:p>
          <a:p>
            <a:endParaRPr lang="en-US" dirty="0"/>
          </a:p>
          <a:p>
            <a:r>
              <a:rPr lang="en-US" dirty="0"/>
              <a:t>The</a:t>
            </a:r>
            <a:r>
              <a:rPr lang="en-US" baseline="0" dirty="0"/>
              <a:t> information we provide </a:t>
            </a:r>
            <a:r>
              <a:rPr lang="en-US" dirty="0"/>
              <a:t>on each notice is the solicitation type (Tender, RFP or RFQ), project</a:t>
            </a:r>
            <a:r>
              <a:rPr lang="en-US" baseline="0" dirty="0"/>
              <a:t> delivery method, title of the project, whether it’s construction or Services and finally, the Branch responsible for managing the project.</a:t>
            </a:r>
            <a:r>
              <a:rPr lang="en-US" dirty="0"/>
              <a:t> </a:t>
            </a:r>
          </a:p>
          <a:p>
            <a:endParaRPr lang="en-US" dirty="0"/>
          </a:p>
          <a:p>
            <a:r>
              <a:rPr lang="en-US" dirty="0"/>
              <a:t>Please note, no issuance dates are finalized. </a:t>
            </a:r>
          </a:p>
          <a:p>
            <a:endParaRPr lang="en-US" dirty="0"/>
          </a:p>
          <a:p>
            <a:r>
              <a:rPr lang="en-US" dirty="0"/>
              <a:t>The last</a:t>
            </a:r>
            <a:r>
              <a:rPr lang="en-US" baseline="0" dirty="0"/>
              <a:t> notice was posted just about a month ago and it included 30 projects in total, 20 construction and 10 services.   Projects of note include:</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Calgary Court of Appeal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Construction Manager for the Calgary Foothills Medical Centre Surgical Initiative.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Calgary Remand Centre CCTV Upgrades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Brooks P. Duncan </a:t>
            </a:r>
            <a:r>
              <a:rPr lang="en-US" baseline="0" dirty="0" err="1"/>
              <a:t>Hargrave</a:t>
            </a:r>
            <a:r>
              <a:rPr lang="en-US" baseline="0" dirty="0"/>
              <a:t> Building Air Handling System replacement and mechanical systems controls</a:t>
            </a:r>
          </a:p>
          <a:p>
            <a:r>
              <a:rPr lang="en-US" baseline="0" dirty="0"/>
              <a:t>Lethbridge Chinook Regional Hospital Alberta Surgical Initiative</a:t>
            </a:r>
          </a:p>
          <a:p>
            <a:r>
              <a:rPr lang="en-US" baseline="0" dirty="0"/>
              <a:t>Rock Mountain House Surgical Initiative</a:t>
            </a:r>
          </a:p>
          <a:p>
            <a:endParaRPr lang="en-US" baseline="0" dirty="0"/>
          </a:p>
          <a:p>
            <a:r>
              <a:rPr lang="en-US" baseline="0" dirty="0"/>
              <a:t>To name a few  </a:t>
            </a:r>
          </a:p>
          <a:p>
            <a:r>
              <a:rPr lang="en-US" baseline="0" dirty="0"/>
              <a:t>	 </a:t>
            </a:r>
          </a:p>
          <a:p>
            <a:endParaRPr lang="en-CA"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33E93F5-386D-46C1-AED3-8A7E51F89105}" type="slidenum">
              <a:rPr kumimoji="0" lang="en-CA"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CA"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25852684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A little about the procurement process we follow.</a:t>
            </a:r>
          </a:p>
          <a:p>
            <a:pPr marL="628650" lvl="1" indent="-171450">
              <a:buFont typeface="Arial" panose="020B0604020202020204" pitchFamily="34" charset="0"/>
              <a:buChar char="•"/>
            </a:pPr>
            <a:r>
              <a:rPr lang="en-US" dirty="0"/>
              <a:t>The government of Alberta is required to follow applicable trade agreements, Treasury Board Directives and acts when procuring</a:t>
            </a:r>
            <a:r>
              <a:rPr lang="en-US" baseline="0" dirty="0"/>
              <a:t> public projects.  The procurement accountability framework is a government document that sets out guidelines for all ministries to follow when issuing public procurements and I’ll discuss the steps we follow now.</a:t>
            </a:r>
          </a:p>
          <a:p>
            <a:pPr marL="457200" lvl="1" indent="0">
              <a:buFont typeface="Arial" panose="020B0604020202020204" pitchFamily="34" charset="0"/>
              <a:buNone/>
            </a:pPr>
            <a:r>
              <a:rPr lang="en-US" dirty="0"/>
              <a:t> </a:t>
            </a:r>
          </a:p>
          <a:p>
            <a:pPr marL="171450" indent="-171450">
              <a:buFont typeface="Arial" panose="020B0604020202020204" pitchFamily="34" charset="0"/>
              <a:buChar char="•"/>
            </a:pPr>
            <a:r>
              <a:rPr lang="en-US" dirty="0"/>
              <a:t>The Decision to acquire</a:t>
            </a:r>
            <a:r>
              <a:rPr lang="en-US" baseline="0" dirty="0"/>
              <a:t> for Alberta Infrastructure is achieved with the approval of the Capital Budget.  This allows project teams to move to the next step which is the solicitation process.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Procurement and project managers develop a procurement plan to determine the best way to procure each contract, including:</a:t>
            </a:r>
          </a:p>
          <a:p>
            <a:pPr marL="628650" lvl="1" indent="-171450">
              <a:buFont typeface="Arial" panose="020B0604020202020204" pitchFamily="34" charset="0"/>
              <a:buChar char="•"/>
            </a:pPr>
            <a:r>
              <a:rPr lang="en-US" dirty="0"/>
              <a:t>Open Solicitation – procurements over trade agreement thresholds (budget</a:t>
            </a:r>
            <a:r>
              <a:rPr lang="en-US" baseline="0" dirty="0"/>
              <a:t> estimate of </a:t>
            </a:r>
            <a:r>
              <a:rPr lang="en-US" dirty="0"/>
              <a:t>$75,000 for consulting and $100,000 for construction);</a:t>
            </a:r>
          </a:p>
          <a:p>
            <a:pPr marL="628650" lvl="1" indent="-171450">
              <a:buFont typeface="Arial" panose="020B0604020202020204" pitchFamily="34" charset="0"/>
              <a:buChar char="•"/>
            </a:pPr>
            <a:r>
              <a:rPr lang="en-US" dirty="0"/>
              <a:t>Limited Solicitation – used for under threshold procurements, with a minimum of three firms invited to bid on the procurement; and</a:t>
            </a:r>
          </a:p>
          <a:p>
            <a:pPr marL="628650" lvl="1" indent="-171450">
              <a:buFont typeface="Arial" panose="020B0604020202020204" pitchFamily="34" charset="0"/>
              <a:buChar char="•"/>
            </a:pPr>
            <a:r>
              <a:rPr lang="en-US" dirty="0"/>
              <a:t>Sole-Source – used in situations where only one vendor can provide the service or other reasons that may support procurement without a competitive process.</a:t>
            </a:r>
          </a:p>
          <a:p>
            <a:pPr marL="342900" lvl="0" indent="-342900">
              <a:lnSpc>
                <a:spcPct val="115000"/>
              </a:lnSpc>
              <a:spcAft>
                <a:spcPts val="0"/>
              </a:spcAft>
              <a:buFont typeface="Symbol" panose="05050102010706020507" pitchFamily="18" charset="2"/>
              <a:buChar char=""/>
              <a:tabLst>
                <a:tab pos="228600" algn="l"/>
              </a:tabLst>
            </a:pPr>
            <a:r>
              <a:rPr lang="en-US" sz="1200" dirty="0">
                <a:effectLst/>
                <a:latin typeface="Arial" panose="020B0604020202020204" pitchFamily="34" charset="0"/>
                <a:ea typeface="Calibri" panose="020F0502020204030204" pitchFamily="34" charset="0"/>
                <a:cs typeface="Times New Roman" panose="02020603050405020304" pitchFamily="18" charset="0"/>
              </a:rPr>
              <a:t>Procurement and project teams consider which procurement approach will achieve the best outcomes and develop documents for public procurement. Approach options include:</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15000"/>
              </a:lnSpc>
              <a:spcAft>
                <a:spcPts val="0"/>
              </a:spcAft>
              <a:buFont typeface="Courier New" panose="02070309020205020404" pitchFamily="49" charset="0"/>
              <a:buChar char="o"/>
              <a:tabLst>
                <a:tab pos="685800" algn="l"/>
              </a:tabLst>
            </a:pPr>
            <a:r>
              <a:rPr lang="en-US" sz="1200" dirty="0">
                <a:effectLst/>
                <a:latin typeface="Arial" panose="020B0604020202020204" pitchFamily="34" charset="0"/>
                <a:ea typeface="Calibri" panose="020F0502020204030204" pitchFamily="34" charset="0"/>
                <a:cs typeface="Times New Roman" panose="02020603050405020304" pitchFamily="18" charset="0"/>
              </a:rPr>
              <a:t>Tenders.  Lowest price based award,</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15000"/>
              </a:lnSpc>
              <a:spcAft>
                <a:spcPts val="0"/>
              </a:spcAft>
              <a:buFont typeface="Courier New" panose="02070309020205020404" pitchFamily="49" charset="0"/>
              <a:buChar char="o"/>
              <a:tabLst>
                <a:tab pos="685800" algn="l"/>
              </a:tabLst>
            </a:pPr>
            <a:r>
              <a:rPr lang="en-US" sz="1200" dirty="0">
                <a:effectLst/>
                <a:latin typeface="Arial" panose="020B0604020202020204" pitchFamily="34" charset="0"/>
                <a:ea typeface="Calibri" panose="020F0502020204030204" pitchFamily="34" charset="0"/>
                <a:cs typeface="Times New Roman" panose="02020603050405020304" pitchFamily="18" charset="0"/>
              </a:rPr>
              <a:t>Request for Qualifications (RFQ)s. - used to short list qualified vendors to bid on procurements.</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15000"/>
              </a:lnSpc>
              <a:spcAft>
                <a:spcPts val="0"/>
              </a:spcAft>
              <a:buFont typeface="Courier New" panose="02070309020205020404" pitchFamily="49" charset="0"/>
              <a:buChar char="o"/>
              <a:tabLst>
                <a:tab pos="685800" algn="l"/>
              </a:tabLst>
            </a:pPr>
            <a:r>
              <a:rPr lang="en-US" sz="1200" dirty="0">
                <a:effectLst/>
                <a:latin typeface="Arial" panose="020B0604020202020204" pitchFamily="34" charset="0"/>
                <a:ea typeface="Calibri" panose="020F0502020204030204" pitchFamily="34" charset="0"/>
                <a:cs typeface="Times New Roman" panose="02020603050405020304" pitchFamily="18" charset="0"/>
              </a:rPr>
              <a:t>Request for Proposal (RFP).  Qualifications are scores. Decision to award is on more factors than price alone.</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15000"/>
              </a:lnSpc>
              <a:spcAft>
                <a:spcPts val="0"/>
              </a:spcAft>
              <a:buFont typeface="Courier New" panose="02070309020205020404" pitchFamily="49" charset="0"/>
              <a:buChar char="o"/>
              <a:tabLst>
                <a:tab pos="685800" algn="l"/>
              </a:tabLst>
            </a:pPr>
            <a:r>
              <a:rPr lang="en-US" sz="1200" dirty="0">
                <a:effectLst/>
                <a:latin typeface="Arial" panose="020B0604020202020204" pitchFamily="34" charset="0"/>
                <a:ea typeface="Calibri" panose="020F0502020204030204" pitchFamily="34" charset="0"/>
                <a:cs typeface="Times New Roman" panose="02020603050405020304" pitchFamily="18" charset="0"/>
              </a:rPr>
              <a:t>Standing Offer/Pre-Qualification Request (PQR) - used to register qualified vendors on a source list (similar to RFQ).</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tabLst>
                <a:tab pos="228600" algn="l"/>
              </a:tabLst>
            </a:pPr>
            <a:r>
              <a:rPr lang="en-US" sz="1200" dirty="0">
                <a:effectLst/>
                <a:latin typeface="Arial" panose="020B0604020202020204" pitchFamily="34" charset="0"/>
                <a:ea typeface="Calibri" panose="020F0502020204030204" pitchFamily="34" charset="0"/>
                <a:cs typeface="Times New Roman" panose="02020603050405020304" pitchFamily="18" charset="0"/>
              </a:rPr>
              <a:t>Procurement opportunities are posted through the Alberta Purchasing Connection (APC) website.</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15000"/>
              </a:lnSpc>
              <a:spcAft>
                <a:spcPts val="0"/>
              </a:spcAft>
              <a:buFont typeface="Courier New" panose="02070309020205020404" pitchFamily="49" charset="0"/>
              <a:buChar char="o"/>
              <a:tabLst>
                <a:tab pos="685800" algn="l"/>
              </a:tabLst>
            </a:pPr>
            <a:r>
              <a:rPr lang="en-US" sz="1200" dirty="0">
                <a:effectLst/>
                <a:latin typeface="Arial" panose="020B0604020202020204" pitchFamily="34" charset="0"/>
                <a:ea typeface="Calibri" panose="020F0502020204030204" pitchFamily="34" charset="0"/>
                <a:cs typeface="Times New Roman" panose="02020603050405020304" pitchFamily="18" charset="0"/>
              </a:rPr>
              <a:t>During each posted period, the process permits interested proponents to ask questions and seek clarification.</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15000"/>
              </a:lnSpc>
              <a:spcAft>
                <a:spcPts val="0"/>
              </a:spcAft>
              <a:buFont typeface="Courier New" panose="02070309020205020404" pitchFamily="49" charset="0"/>
              <a:buChar char="o"/>
              <a:tabLst>
                <a:tab pos="685800" algn="l"/>
              </a:tabLst>
            </a:pPr>
            <a:r>
              <a:rPr lang="en-US" sz="1200" dirty="0">
                <a:effectLst/>
                <a:latin typeface="Arial" panose="020B0604020202020204" pitchFamily="34" charset="0"/>
                <a:ea typeface="Calibri" panose="020F0502020204030204" pitchFamily="34" charset="0"/>
                <a:cs typeface="Times New Roman" panose="02020603050405020304" pitchFamily="18" charset="0"/>
              </a:rPr>
              <a:t>APC posts all addenda to APC.</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tabLst>
                <a:tab pos="228600" algn="l"/>
              </a:tabLst>
            </a:pPr>
            <a:r>
              <a:rPr lang="en-US" sz="1200" dirty="0">
                <a:effectLst/>
                <a:latin typeface="Arial" panose="020B0604020202020204" pitchFamily="34" charset="0"/>
                <a:ea typeface="Calibri" panose="020F0502020204030204" pitchFamily="34" charset="0"/>
                <a:cs typeface="Times New Roman" panose="02020603050405020304" pitchFamily="18" charset="0"/>
              </a:rPr>
              <a:t>Evaluation teams score submissions using an evaluation matrix containing standard and additional criteria. Common criteria include project team experience and qualifications, company experience on similar projects, project management methodology, and risk management approaches. </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tabLst>
                <a:tab pos="228600" algn="l"/>
              </a:tabLst>
            </a:pPr>
            <a:r>
              <a:rPr lang="en-US" sz="1200" dirty="0">
                <a:effectLst/>
                <a:latin typeface="Arial" panose="020B0604020202020204" pitchFamily="34" charset="0"/>
                <a:ea typeface="Calibri" panose="020F0502020204030204" pitchFamily="34" charset="0"/>
                <a:cs typeface="Times New Roman" panose="02020603050405020304" pitchFamily="18" charset="0"/>
              </a:rPr>
              <a:t>The evaluation used reflects on specific project outcomes. </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15000"/>
              </a:lnSpc>
              <a:spcAft>
                <a:spcPts val="0"/>
              </a:spcAft>
              <a:buFont typeface="Courier New" panose="02070309020205020404" pitchFamily="49" charset="0"/>
              <a:buChar char="o"/>
              <a:tabLst>
                <a:tab pos="685800" algn="l"/>
              </a:tabLst>
            </a:pPr>
            <a:r>
              <a:rPr lang="en-US" sz="1200" dirty="0">
                <a:effectLst/>
                <a:latin typeface="Arial" panose="020B0604020202020204" pitchFamily="34" charset="0"/>
                <a:ea typeface="Calibri" panose="020F0502020204030204" pitchFamily="34" charset="0"/>
                <a:cs typeface="Times New Roman" panose="02020603050405020304" pitchFamily="18" charset="0"/>
              </a:rPr>
              <a:t>The procurement team oversees the evaluation team through the process of scoring each submission.</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tabLst>
                <a:tab pos="228600" algn="l"/>
              </a:tabLst>
            </a:pPr>
            <a:r>
              <a:rPr lang="en-US" sz="1200" dirty="0">
                <a:effectLst/>
                <a:latin typeface="Arial" panose="020B0604020202020204" pitchFamily="34" charset="0"/>
                <a:ea typeface="Calibri" panose="020F0502020204030204" pitchFamily="34" charset="0"/>
                <a:cs typeface="Times New Roman" panose="02020603050405020304" pitchFamily="18" charset="0"/>
              </a:rPr>
              <a:t>The proponent is awarded the project and extended the contract for their signature.</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15000"/>
              </a:lnSpc>
              <a:spcAft>
                <a:spcPts val="0"/>
              </a:spcAft>
              <a:buFont typeface="Courier New" panose="02070309020205020404" pitchFamily="49" charset="0"/>
              <a:buChar char="o"/>
              <a:tabLst>
                <a:tab pos="685800" algn="l"/>
              </a:tabLst>
            </a:pPr>
            <a:r>
              <a:rPr lang="en-US" sz="1200" dirty="0">
                <a:effectLst/>
                <a:latin typeface="Arial" panose="020B0604020202020204" pitchFamily="34" charset="0"/>
                <a:ea typeface="Calibri" panose="020F0502020204030204" pitchFamily="34" charset="0"/>
                <a:cs typeface="Times New Roman" panose="02020603050405020304" pitchFamily="18" charset="0"/>
              </a:rPr>
              <a:t>A debrief opportunity is provided to all proponents upon request. The Procurement team provides high-level feedback with respect to a proponent’s proposal and specific comments relating to each of the evaluation criteria. Comparison to other submissions content or scores of any other vendor’s submission is not discussed.</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tabLst>
                <a:tab pos="228600" algn="l"/>
              </a:tabLst>
            </a:pPr>
            <a:r>
              <a:rPr lang="en-US" sz="1200" dirty="0">
                <a:effectLst/>
                <a:latin typeface="Arial" panose="020B0604020202020204" pitchFamily="34" charset="0"/>
                <a:ea typeface="Calibri" panose="020F0502020204030204" pitchFamily="34" charset="0"/>
                <a:cs typeface="Times New Roman" panose="02020603050405020304" pitchFamily="18" charset="0"/>
              </a:rPr>
              <a:t>A fully executed contract begins project work.</a:t>
            </a:r>
          </a:p>
          <a:p>
            <a:pPr marL="342900" lvl="0" indent="-342900">
              <a:lnSpc>
                <a:spcPct val="115000"/>
              </a:lnSpc>
              <a:spcAft>
                <a:spcPts val="1000"/>
              </a:spcAft>
              <a:buFont typeface="Symbol" panose="05050102010706020507" pitchFamily="18" charset="2"/>
              <a:buChar char=""/>
              <a:tabLst>
                <a:tab pos="228600" algn="l"/>
              </a:tabLst>
            </a:pPr>
            <a:r>
              <a:rPr lang="en-US" sz="1200" dirty="0">
                <a:effectLst/>
                <a:latin typeface="Arial" panose="020B0604020202020204" pitchFamily="34" charset="0"/>
                <a:ea typeface="Calibri" panose="020F0502020204030204" pitchFamily="34" charset="0"/>
                <a:cs typeface="Times New Roman" panose="02020603050405020304" pitchFamily="18" charset="0"/>
              </a:rPr>
              <a:t>Infrastructure uses past</a:t>
            </a:r>
            <a:r>
              <a:rPr lang="en-US" sz="1200" baseline="0" dirty="0">
                <a:effectLst/>
                <a:latin typeface="Arial" panose="020B0604020202020204" pitchFamily="34" charset="0"/>
                <a:ea typeface="Calibri" panose="020F0502020204030204" pitchFamily="34" charset="0"/>
                <a:cs typeface="Times New Roman" panose="02020603050405020304" pitchFamily="18" charset="0"/>
              </a:rPr>
              <a:t> experience and comments received during debriefs to continuously improve processes.</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buFont typeface="Arial" panose="020B0604020202020204" pitchFamily="34" charset="0"/>
              <a:buNone/>
            </a:pPr>
            <a:endParaRPr lang="en-US" dirty="0"/>
          </a:p>
          <a:p>
            <a:pPr marL="0" lvl="0" indent="0">
              <a:buFont typeface="Arial" panose="020B0604020202020204" pitchFamily="34" charset="0"/>
              <a:buNone/>
            </a:pPr>
            <a:endParaRPr lang="en-US" dirty="0"/>
          </a:p>
          <a:p>
            <a:pPr marL="628650" lvl="1" indent="-171450">
              <a:buFont typeface="Arial" panose="020B0604020202020204" pitchFamily="34" charset="0"/>
              <a:buChar char="•"/>
            </a:pPr>
            <a:endParaRPr lang="en-US" dirty="0"/>
          </a:p>
          <a:p>
            <a:endParaRPr lang="en-US" dirty="0"/>
          </a:p>
          <a:p>
            <a:endParaRPr lang="en-US" dirty="0"/>
          </a:p>
          <a:p>
            <a:endParaRPr lang="en-US" dirty="0"/>
          </a:p>
          <a:p>
            <a:endParaRPr lang="en-US" dirty="0"/>
          </a:p>
          <a:p>
            <a:endParaRPr lang="en-US" dirty="0"/>
          </a:p>
          <a:p>
            <a:endParaRPr lang="en-US" dirty="0"/>
          </a:p>
          <a:p>
            <a:endParaRPr lang="en-CA"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33E93F5-386D-46C1-AED3-8A7E51F89105}" type="slidenum">
              <a:rPr kumimoji="0" lang="en-CA"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CA"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27030619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dirty="0"/>
              <a:t>Alberta’s 20-Year Strategic Capital Plan sets the broad direction for Alberta’s infrastructure beyond the horizon of the annual Capital Plan in the budget.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It outlines the trends and themes that will shape Alberta’s future over the next two decades</a:t>
            </a:r>
            <a:r>
              <a:rPr lang="en-CA" sz="1200" dirty="0"/>
              <a:t>, such as technology and partnerships,</a:t>
            </a:r>
            <a:r>
              <a:rPr lang="en-CA" sz="1200" baseline="0" dirty="0"/>
              <a:t> </a:t>
            </a:r>
            <a:r>
              <a:rPr lang="en-CA" sz="2000" dirty="0"/>
              <a:t>while providing strategic foresight on key provincial infrastructure sectors, such as highways; schools; and hospitals.</a:t>
            </a:r>
            <a:endParaRPr lang="en-CA" sz="12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dirty="0"/>
              <a:t>The</a:t>
            </a:r>
            <a:r>
              <a:rPr lang="en-CA" sz="1200" baseline="0" dirty="0"/>
              <a:t> Plan</a:t>
            </a:r>
            <a:r>
              <a:rPr lang="en-CA" sz="1200" dirty="0"/>
              <a:t> does not contain specific projects or funding levels, as the annual Capital Plan contains specific project details.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Long-term strategic capital planning is a best practice from other Canadian and international jurisdictions, such as Ontario, Australia and the United Kingdom.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dirty="0">
                <a:solidFill>
                  <a:schemeClr val="tx1"/>
                </a:solidFill>
                <a:effectLst/>
                <a:latin typeface="+mn-lt"/>
                <a:ea typeface="+mn-ea"/>
                <a:cs typeface="+mn-cs"/>
              </a:rPr>
              <a:t>The goal was a Plan that both reflected and synthesized key priorities and strategies to provide a long-term capital planning vision for the entire government.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The ongoing renewal of the Plan every four years supports long-term comprehensive cross-ministry planning beyond the horizon of the annual Capital Plan, and supports government’s strategic foresight and understanding</a:t>
            </a:r>
            <a:r>
              <a:rPr lang="en-US" sz="1200" baseline="0" dirty="0"/>
              <a:t> of</a:t>
            </a:r>
            <a:r>
              <a:rPr lang="en-US" sz="1200" dirty="0"/>
              <a:t> the major trends that will impact Alberta as they relate to capital infrastructure.</a:t>
            </a:r>
          </a:p>
          <a:p>
            <a:pPr marL="171450" lvl="0" indent="-171450">
              <a:buFont typeface="Arial" panose="020B0604020202020204" pitchFamily="34" charset="0"/>
              <a:buChar char="•"/>
            </a:pPr>
            <a:r>
              <a:rPr lang="en-CA" sz="1200" kern="1200" dirty="0">
                <a:solidFill>
                  <a:schemeClr val="tx1"/>
                </a:solidFill>
                <a:effectLst/>
                <a:latin typeface="+mn-lt"/>
                <a:ea typeface="+mn-ea"/>
                <a:cs typeface="+mn-cs"/>
              </a:rPr>
              <a:t>In summer 2020, we invited Albertans to get involved in ensuring the Province has the right infrastructure in place to meet future needs.</a:t>
            </a:r>
          </a:p>
          <a:p>
            <a:pPr marL="628650" lvl="1" indent="-171450">
              <a:buFont typeface="Arial" panose="020B0604020202020204" pitchFamily="34" charset="0"/>
              <a:buChar char="•"/>
            </a:pPr>
            <a:r>
              <a:rPr lang="en-CA" sz="1200" kern="1200" dirty="0">
                <a:solidFill>
                  <a:schemeClr val="tx1"/>
                </a:solidFill>
                <a:effectLst/>
                <a:latin typeface="+mn-lt"/>
                <a:ea typeface="+mn-ea"/>
                <a:cs typeface="+mn-cs"/>
              </a:rPr>
              <a:t>Throughout the seven-week engagement, government received over 3,200 survey responses and written submissions from stakeholders and Albertans.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dirty="0"/>
              <a:t>We will continue to gather input from stakeholders and Albertans in the development of future versions of the 20YSCP</a:t>
            </a:r>
            <a:r>
              <a:rPr lang="en-CA" sz="1200" baseline="0" dirty="0"/>
              <a:t>.</a:t>
            </a:r>
            <a:endParaRPr lang="en-CA" sz="1200" dirty="0"/>
          </a:p>
          <a:p>
            <a:endParaRPr lang="en-CA"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33E93F5-386D-46C1-AED3-8A7E51F89105}" type="slidenum">
              <a:rPr kumimoji="0" lang="en-CA"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CA"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42730020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0" u="none" kern="1200" dirty="0">
                <a:solidFill>
                  <a:schemeClr val="tx1"/>
                </a:solidFill>
                <a:effectLst/>
                <a:latin typeface="+mn-lt"/>
                <a:ea typeface="+mn-ea"/>
                <a:cs typeface="+mn-cs"/>
              </a:rPr>
              <a:t>And I’ll end</a:t>
            </a:r>
            <a:r>
              <a:rPr lang="en-US" sz="1200" i="0" u="none" kern="1200" baseline="0" dirty="0">
                <a:solidFill>
                  <a:schemeClr val="tx1"/>
                </a:solidFill>
                <a:effectLst/>
                <a:latin typeface="+mn-lt"/>
                <a:ea typeface="+mn-ea"/>
                <a:cs typeface="+mn-cs"/>
              </a:rPr>
              <a:t> today with my contact information along with my Executive Director Erika Washington.  If you have any questions about anything you heard today please feel free to contact me.  </a:t>
            </a:r>
          </a:p>
          <a:p>
            <a:endParaRPr lang="en-US" sz="1200" i="0" u="none" kern="1200" baseline="0" dirty="0">
              <a:solidFill>
                <a:schemeClr val="tx1"/>
              </a:solidFill>
              <a:effectLst/>
              <a:latin typeface="+mn-lt"/>
              <a:ea typeface="+mn-ea"/>
              <a:cs typeface="+mn-cs"/>
            </a:endParaRPr>
          </a:p>
          <a:p>
            <a:r>
              <a:rPr lang="en-US" sz="1200" i="0" u="none" kern="1200" baseline="0" dirty="0">
                <a:solidFill>
                  <a:schemeClr val="tx1"/>
                </a:solidFill>
                <a:effectLst/>
                <a:latin typeface="+mn-lt"/>
                <a:ea typeface="+mn-ea"/>
                <a:cs typeface="+mn-cs"/>
              </a:rPr>
              <a:t>Infrastructure occasionally require completion of smaller construction projects that are estimated to be less than trade agreement thresholds of $100,000.  In those cases we can invite firms to bid on projects.  There is no guarantee of work but if you’re interested please send your company information to me.</a:t>
            </a:r>
            <a:endParaRPr lang="en-US" sz="1200" i="0" u="none" kern="1200" dirty="0">
              <a:solidFill>
                <a:schemeClr val="tx1"/>
              </a:solidFill>
              <a:effectLst/>
              <a:latin typeface="+mn-lt"/>
              <a:ea typeface="+mn-ea"/>
              <a:cs typeface="+mn-cs"/>
            </a:endParaRPr>
          </a:p>
          <a:p>
            <a:endParaRPr lang="en-US" sz="1200" i="0" u="none" kern="1200" dirty="0">
              <a:solidFill>
                <a:schemeClr val="tx1"/>
              </a:solidFill>
              <a:effectLst/>
              <a:latin typeface="+mn-lt"/>
              <a:ea typeface="+mn-ea"/>
              <a:cs typeface="+mn-cs"/>
            </a:endParaRPr>
          </a:p>
          <a:p>
            <a:r>
              <a:rPr lang="en-US" sz="1200" i="0" u="none" kern="1200" dirty="0">
                <a:solidFill>
                  <a:schemeClr val="tx1"/>
                </a:solidFill>
                <a:effectLst/>
                <a:latin typeface="+mn-lt"/>
                <a:ea typeface="+mn-ea"/>
                <a:cs typeface="+mn-cs"/>
              </a:rPr>
              <a:t>Thank</a:t>
            </a:r>
            <a:r>
              <a:rPr lang="en-US" sz="1200" i="0" u="none" kern="1200" baseline="0" dirty="0">
                <a:solidFill>
                  <a:schemeClr val="tx1"/>
                </a:solidFill>
                <a:effectLst/>
                <a:latin typeface="+mn-lt"/>
                <a:ea typeface="+mn-ea"/>
                <a:cs typeface="+mn-cs"/>
              </a:rPr>
              <a:t> you again for the time today and I look forward to another successful year working closely with the members of the Calgary design, consulting and construction industries.</a:t>
            </a:r>
            <a:endParaRPr lang="en-US" sz="1200" i="0" u="non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33E93F5-386D-46C1-AED3-8A7E51F89105}" type="slidenum">
              <a:rPr kumimoji="0" lang="en-CA"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CA"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21721091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1">
    <p:bg>
      <p:bgPr>
        <a:solidFill>
          <a:schemeClr val="accent2"/>
        </a:solidFill>
        <a:effectLst/>
      </p:bgPr>
    </p:bg>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63200" y="6200987"/>
            <a:ext cx="1524000" cy="428413"/>
          </a:xfrm>
          <a:prstGeom prst="rect">
            <a:avLst/>
          </a:prstGeom>
        </p:spPr>
      </p:pic>
      <p:sp>
        <p:nvSpPr>
          <p:cNvPr id="9" name="Rectangle 8">
            <a:extLst>
              <a:ext uri="{FF2B5EF4-FFF2-40B4-BE49-F238E27FC236}">
                <a16:creationId xmlns:a16="http://schemas.microsoft.com/office/drawing/2014/main" id="{AB7099E1-DF10-2B41-8532-CAA5267F1F05}"/>
              </a:ext>
            </a:extLst>
          </p:cNvPr>
          <p:cNvSpPr/>
          <p:nvPr userDrawn="1"/>
        </p:nvSpPr>
        <p:spPr>
          <a:xfrm>
            <a:off x="740605" y="3315331"/>
            <a:ext cx="1995023" cy="1062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Rectangle 13"/>
          <p:cNvSpPr/>
          <p:nvPr userDrawn="1"/>
        </p:nvSpPr>
        <p:spPr>
          <a:xfrm>
            <a:off x="0" y="6760464"/>
            <a:ext cx="12192000" cy="9753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2400"/>
          </a:p>
        </p:txBody>
      </p:sp>
      <p:sp>
        <p:nvSpPr>
          <p:cNvPr id="25" name="Subtitle 2"/>
          <p:cNvSpPr>
            <a:spLocks noGrp="1"/>
          </p:cNvSpPr>
          <p:nvPr>
            <p:ph type="subTitle" idx="1" hasCustomPrompt="1"/>
          </p:nvPr>
        </p:nvSpPr>
        <p:spPr>
          <a:xfrm>
            <a:off x="644595" y="3785779"/>
            <a:ext cx="11141005" cy="603328"/>
          </a:xfrm>
        </p:spPr>
        <p:txBody>
          <a:bodyPr>
            <a:normAutofit/>
          </a:bodyPr>
          <a:lstStyle>
            <a:lvl1pPr marL="0" indent="0" algn="l">
              <a:spcBef>
                <a:spcPts val="0"/>
              </a:spcBef>
              <a:buNone/>
              <a:defRPr sz="3200" baseline="0">
                <a:solidFill>
                  <a:schemeClr val="bg1"/>
                </a:solidFill>
              </a:defRPr>
            </a:lvl1pPr>
            <a:lvl2pPr marL="0" marR="0" indent="0" algn="l" defTabSz="1219170" rtl="0" eaLnBrk="1" fontAlgn="auto" latinLnBrk="0" hangingPunct="1">
              <a:lnSpc>
                <a:spcPct val="100000"/>
              </a:lnSpc>
              <a:spcBef>
                <a:spcPts val="0"/>
              </a:spcBef>
              <a:spcAft>
                <a:spcPts val="0"/>
              </a:spcAft>
              <a:buClrTx/>
              <a:buSzTx/>
              <a:buFont typeface="Arial" panose="020B0604020202020204" pitchFamily="34" charset="0"/>
              <a:buNone/>
              <a:tabLst/>
              <a:defRPr sz="1867">
                <a:solidFill>
                  <a:schemeClr val="bg1"/>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Subtitle</a:t>
            </a:r>
          </a:p>
          <a:p>
            <a:pPr lvl="1"/>
            <a:endParaRPr lang="en-CA" dirty="0"/>
          </a:p>
        </p:txBody>
      </p:sp>
      <p:sp>
        <p:nvSpPr>
          <p:cNvPr id="26" name="Text Placeholder 21"/>
          <p:cNvSpPr>
            <a:spLocks noGrp="1"/>
          </p:cNvSpPr>
          <p:nvPr>
            <p:ph type="body" sz="quarter" idx="12" hasCustomPrompt="1"/>
          </p:nvPr>
        </p:nvSpPr>
        <p:spPr>
          <a:xfrm>
            <a:off x="644595" y="4248381"/>
            <a:ext cx="11141005" cy="812800"/>
          </a:xfrm>
        </p:spPr>
        <p:txBody>
          <a:bodyPr>
            <a:normAutofit/>
          </a:bodyPr>
          <a:lstStyle>
            <a:lvl1pPr marL="0" indent="0">
              <a:buNone/>
              <a:defRPr sz="1867" baseline="0">
                <a:solidFill>
                  <a:schemeClr val="bg1"/>
                </a:solidFill>
              </a:defRPr>
            </a:lvl1pPr>
            <a:lvl2pPr marL="0" indent="0">
              <a:buNone/>
              <a:defRPr sz="1867">
                <a:solidFill>
                  <a:schemeClr val="bg1"/>
                </a:solidFill>
              </a:defRPr>
            </a:lvl2pPr>
          </a:lstStyle>
          <a:p>
            <a:pPr lvl="0"/>
            <a:r>
              <a:rPr lang="en-US" dirty="0"/>
              <a:t>[Presenter Name], [Presenter Title]</a:t>
            </a:r>
          </a:p>
          <a:p>
            <a:pPr lvl="0"/>
            <a:r>
              <a:rPr lang="en-US" dirty="0"/>
              <a:t>[Month] [Day], [Year]</a:t>
            </a:r>
          </a:p>
        </p:txBody>
      </p:sp>
      <p:sp>
        <p:nvSpPr>
          <p:cNvPr id="22" name="Title 1"/>
          <p:cNvSpPr>
            <a:spLocks noGrp="1"/>
          </p:cNvSpPr>
          <p:nvPr>
            <p:ph type="ctrTitle" hasCustomPrompt="1"/>
          </p:nvPr>
        </p:nvSpPr>
        <p:spPr>
          <a:xfrm>
            <a:off x="629344" y="1035394"/>
            <a:ext cx="11131285" cy="2009564"/>
          </a:xfrm>
        </p:spPr>
        <p:txBody>
          <a:bodyPr anchor="b"/>
          <a:lstStyle>
            <a:lvl1pPr algn="l">
              <a:defRPr sz="6400">
                <a:solidFill>
                  <a:schemeClr val="bg1"/>
                </a:solidFill>
              </a:defRPr>
            </a:lvl1pPr>
          </a:lstStyle>
          <a:p>
            <a:r>
              <a:rPr lang="en-US" dirty="0"/>
              <a:t>Title of Presentation</a:t>
            </a:r>
            <a:endParaRPr lang="en-CA" dirty="0"/>
          </a:p>
        </p:txBody>
      </p:sp>
    </p:spTree>
    <p:extLst>
      <p:ext uri="{BB962C8B-B14F-4D97-AF65-F5344CB8AC3E}">
        <p14:creationId xmlns:p14="http://schemas.microsoft.com/office/powerpoint/2010/main" val="2007766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mphasis (Colour)">
    <p:bg>
      <p:bgPr>
        <a:solidFill>
          <a:schemeClr val="accent2"/>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63200" y="6200987"/>
            <a:ext cx="1524000" cy="428413"/>
          </a:xfrm>
          <a:prstGeom prst="rect">
            <a:avLst/>
          </a:prstGeom>
        </p:spPr>
      </p:pic>
      <p:sp>
        <p:nvSpPr>
          <p:cNvPr id="10" name="Rectangle 9"/>
          <p:cNvSpPr/>
          <p:nvPr userDrawn="1"/>
        </p:nvSpPr>
        <p:spPr>
          <a:xfrm>
            <a:off x="0" y="6760464"/>
            <a:ext cx="12192000" cy="9753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2400"/>
          </a:p>
        </p:txBody>
      </p:sp>
      <p:sp>
        <p:nvSpPr>
          <p:cNvPr id="9" name="Subtitle 2">
            <a:extLst>
              <a:ext uri="{FF2B5EF4-FFF2-40B4-BE49-F238E27FC236}">
                <a16:creationId xmlns:a16="http://schemas.microsoft.com/office/drawing/2014/main" id="{9BFDAEB0-C263-3249-9B91-A576F97273C4}"/>
              </a:ext>
            </a:extLst>
          </p:cNvPr>
          <p:cNvSpPr>
            <a:spLocks noGrp="1"/>
          </p:cNvSpPr>
          <p:nvPr>
            <p:ph type="subTitle" idx="1" hasCustomPrompt="1"/>
          </p:nvPr>
        </p:nvSpPr>
        <p:spPr>
          <a:xfrm>
            <a:off x="1219200" y="1237960"/>
            <a:ext cx="9753600" cy="4303275"/>
          </a:xfrm>
        </p:spPr>
        <p:txBody>
          <a:bodyPr anchor="ctr"/>
          <a:lstStyle>
            <a:lvl1pPr marL="0" indent="0" algn="ctr">
              <a:buNone/>
              <a:defRPr sz="4267" b="0" baseline="0">
                <a:solidFill>
                  <a:schemeClr val="bg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add a point you want to emphasize.</a:t>
            </a:r>
            <a:endParaRPr lang="en-CA" dirty="0"/>
          </a:p>
        </p:txBody>
      </p:sp>
      <p:sp>
        <p:nvSpPr>
          <p:cNvPr id="11" name="Slide Number Placeholder 1">
            <a:extLst>
              <a:ext uri="{FF2B5EF4-FFF2-40B4-BE49-F238E27FC236}">
                <a16:creationId xmlns:a16="http://schemas.microsoft.com/office/drawing/2014/main" id="{2C9F18CE-2759-7845-B2CF-3C394A07B6CA}"/>
              </a:ext>
            </a:extLst>
          </p:cNvPr>
          <p:cNvSpPr>
            <a:spLocks noGrp="1"/>
          </p:cNvSpPr>
          <p:nvPr>
            <p:ph type="sldNum" sz="quarter" idx="4"/>
          </p:nvPr>
        </p:nvSpPr>
        <p:spPr>
          <a:xfrm>
            <a:off x="143339" y="6309321"/>
            <a:ext cx="2743200" cy="366183"/>
          </a:xfrm>
          <a:prstGeom prst="rect">
            <a:avLst/>
          </a:prstGeom>
        </p:spPr>
        <p:txBody>
          <a:bodyPr vert="horz" lIns="91440" tIns="45720" rIns="91440" bIns="45720" rtlCol="0" anchor="ctr"/>
          <a:lstStyle>
            <a:lvl1pPr algn="l">
              <a:defRPr sz="1733">
                <a:solidFill>
                  <a:schemeClr val="bg1"/>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Tree>
    <p:extLst>
      <p:ext uri="{BB962C8B-B14F-4D97-AF65-F5344CB8AC3E}">
        <p14:creationId xmlns:p14="http://schemas.microsoft.com/office/powerpoint/2010/main" val="3642068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titl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1007435" y="2006601"/>
            <a:ext cx="10177131" cy="381270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10" name="Title 1">
            <a:extLst>
              <a:ext uri="{FF2B5EF4-FFF2-40B4-BE49-F238E27FC236}">
                <a16:creationId xmlns:a16="http://schemas.microsoft.com/office/drawing/2014/main" id="{05A4F9AA-7CFA-3E45-A6C5-88CCE63E1F10}"/>
              </a:ext>
            </a:extLst>
          </p:cNvPr>
          <p:cNvSpPr>
            <a:spLocks noGrp="1"/>
          </p:cNvSpPr>
          <p:nvPr>
            <p:ph type="title" hasCustomPrompt="1"/>
          </p:nvPr>
        </p:nvSpPr>
        <p:spPr>
          <a:xfrm>
            <a:off x="623392" y="588163"/>
            <a:ext cx="10959008" cy="758957"/>
          </a:xfrm>
        </p:spPr>
        <p:txBody>
          <a:bodyPr anchor="b"/>
          <a:lstStyle>
            <a:lvl1pPr>
              <a:defRPr b="0">
                <a:solidFill>
                  <a:schemeClr val="accent3"/>
                </a:solidFill>
              </a:defRPr>
            </a:lvl1pPr>
          </a:lstStyle>
          <a:p>
            <a:r>
              <a:rPr lang="en-US" dirty="0"/>
              <a:t>Text content slide</a:t>
            </a:r>
            <a:endParaRPr lang="en-CA" dirty="0"/>
          </a:p>
        </p:txBody>
      </p:sp>
      <p:cxnSp>
        <p:nvCxnSpPr>
          <p:cNvPr id="11" name="Straight Connector 10">
            <a:extLst>
              <a:ext uri="{FF2B5EF4-FFF2-40B4-BE49-F238E27FC236}">
                <a16:creationId xmlns:a16="http://schemas.microsoft.com/office/drawing/2014/main" id="{3006B7A1-3531-4A43-95D8-D9F7A67C4654}"/>
              </a:ext>
            </a:extLst>
          </p:cNvPr>
          <p:cNvCxnSpPr>
            <a:cxnSpLocks/>
          </p:cNvCxnSpPr>
          <p:nvPr userDrawn="1"/>
        </p:nvCxnSpPr>
        <p:spPr>
          <a:xfrm>
            <a:off x="747022" y="1412776"/>
            <a:ext cx="10697957"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Slide Number Placeholder 1">
            <a:extLst>
              <a:ext uri="{FF2B5EF4-FFF2-40B4-BE49-F238E27FC236}">
                <a16:creationId xmlns:a16="http://schemas.microsoft.com/office/drawing/2014/main" id="{A0F159A9-957B-FC4E-A2AD-3E6A961644CA}"/>
              </a:ext>
            </a:extLst>
          </p:cNvPr>
          <p:cNvSpPr>
            <a:spLocks noGrp="1"/>
          </p:cNvSpPr>
          <p:nvPr>
            <p:ph type="sldNum" sz="quarter" idx="4"/>
          </p:nvPr>
        </p:nvSpPr>
        <p:spPr>
          <a:xfrm>
            <a:off x="143339" y="6309321"/>
            <a:ext cx="2743200" cy="366183"/>
          </a:xfrm>
          <a:prstGeom prst="rect">
            <a:avLst/>
          </a:prstGeom>
        </p:spPr>
        <p:txBody>
          <a:bodyPr vert="horz" lIns="91440" tIns="45720" rIns="91440" bIns="45720" rtlCol="0" anchor="ctr"/>
          <a:lstStyle>
            <a:lvl1pPr algn="l">
              <a:defRPr sz="1733">
                <a:solidFill>
                  <a:srgbClr val="5F6A72"/>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63200" y="6201398"/>
            <a:ext cx="1524000" cy="428413"/>
          </a:xfrm>
          <a:prstGeom prst="rect">
            <a:avLst/>
          </a:prstGeom>
        </p:spPr>
      </p:pic>
    </p:spTree>
    <p:extLst>
      <p:ext uri="{BB962C8B-B14F-4D97-AF65-F5344CB8AC3E}">
        <p14:creationId xmlns:p14="http://schemas.microsoft.com/office/powerpoint/2010/main" val="23293872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no title">
    <p:spTree>
      <p:nvGrpSpPr>
        <p:cNvPr id="1" name=""/>
        <p:cNvGrpSpPr/>
        <p:nvPr/>
      </p:nvGrpSpPr>
      <p:grpSpPr>
        <a:xfrm>
          <a:off x="0" y="0"/>
          <a:ext cx="0" cy="0"/>
          <a:chOff x="0" y="0"/>
          <a:chExt cx="0" cy="0"/>
        </a:xfrm>
      </p:grpSpPr>
      <p:sp>
        <p:nvSpPr>
          <p:cNvPr id="6" name="Content Placeholder 2"/>
          <p:cNvSpPr>
            <a:spLocks noGrp="1"/>
          </p:cNvSpPr>
          <p:nvPr>
            <p:ph idx="1"/>
          </p:nvPr>
        </p:nvSpPr>
        <p:spPr>
          <a:xfrm>
            <a:off x="609600" y="584200"/>
            <a:ext cx="10972800" cy="5372101"/>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12" name="Slide Number Placeholder 1">
            <a:extLst>
              <a:ext uri="{FF2B5EF4-FFF2-40B4-BE49-F238E27FC236}">
                <a16:creationId xmlns:a16="http://schemas.microsoft.com/office/drawing/2014/main" id="{E4ECA700-3632-814E-AB1D-75F15F645E5F}"/>
              </a:ext>
            </a:extLst>
          </p:cNvPr>
          <p:cNvSpPr>
            <a:spLocks noGrp="1"/>
          </p:cNvSpPr>
          <p:nvPr>
            <p:ph type="sldNum" sz="quarter" idx="4"/>
          </p:nvPr>
        </p:nvSpPr>
        <p:spPr>
          <a:xfrm>
            <a:off x="143339" y="6309321"/>
            <a:ext cx="2743200" cy="366183"/>
          </a:xfrm>
          <a:prstGeom prst="rect">
            <a:avLst/>
          </a:prstGeom>
        </p:spPr>
        <p:txBody>
          <a:bodyPr vert="horz" lIns="91440" tIns="45720" rIns="91440" bIns="45720" rtlCol="0" anchor="ctr"/>
          <a:lstStyle>
            <a:lvl1pPr algn="l">
              <a:defRPr sz="1733">
                <a:solidFill>
                  <a:srgbClr val="5F6A72"/>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63200" y="6201398"/>
            <a:ext cx="1524000" cy="428413"/>
          </a:xfrm>
          <a:prstGeom prst="rect">
            <a:avLst/>
          </a:prstGeom>
        </p:spPr>
      </p:pic>
    </p:spTree>
    <p:extLst>
      <p:ext uri="{BB962C8B-B14F-4D97-AF65-F5344CB8AC3E}">
        <p14:creationId xmlns:p14="http://schemas.microsoft.com/office/powerpoint/2010/main" val="1285679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e / Contrast">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624E056-0060-F047-943E-3150CB1524C2}"/>
              </a:ext>
            </a:extLst>
          </p:cNvPr>
          <p:cNvSpPr/>
          <p:nvPr userDrawn="1"/>
        </p:nvSpPr>
        <p:spPr>
          <a:xfrm>
            <a:off x="6096000" y="0"/>
            <a:ext cx="6096000" cy="6756400"/>
          </a:xfrm>
          <a:prstGeom prst="rect">
            <a:avLst/>
          </a:prstGeom>
          <a:solidFill>
            <a:schemeClr val="accent4">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 name="Content Placeholder 2"/>
          <p:cNvSpPr>
            <a:spLocks noGrp="1"/>
          </p:cNvSpPr>
          <p:nvPr>
            <p:ph sz="half" idx="1"/>
          </p:nvPr>
        </p:nvSpPr>
        <p:spPr>
          <a:xfrm>
            <a:off x="623392" y="2047783"/>
            <a:ext cx="4837608" cy="3877495"/>
          </a:xfrm>
        </p:spPr>
        <p:txBody>
          <a:bodyPr/>
          <a:lstStyle>
            <a:lvl1pPr>
              <a:defRPr sz="2400">
                <a:solidFill>
                  <a:schemeClr val="tx1"/>
                </a:solidFill>
              </a:defRPr>
            </a:lvl1pPr>
            <a:lvl2pPr>
              <a:defRPr sz="1867">
                <a:solidFill>
                  <a:schemeClr val="tx1"/>
                </a:solidFill>
              </a:defRPr>
            </a:lvl2pPr>
            <a:lvl3pPr>
              <a:defRPr sz="1867">
                <a:solidFill>
                  <a:schemeClr val="tx1"/>
                </a:solidFill>
              </a:defRPr>
            </a:lvl3pPr>
            <a:lvl4pPr>
              <a:defRPr sz="1867">
                <a:solidFill>
                  <a:schemeClr val="tx1"/>
                </a:solidFill>
              </a:defRPr>
            </a:lvl4pPr>
            <a:lvl5pPr>
              <a:defRPr sz="1867">
                <a:solidFill>
                  <a:schemeClr val="tx1"/>
                </a:solidFill>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Content Placeholder 3"/>
          <p:cNvSpPr>
            <a:spLocks noGrp="1"/>
          </p:cNvSpPr>
          <p:nvPr>
            <p:ph sz="half" idx="2"/>
          </p:nvPr>
        </p:nvSpPr>
        <p:spPr>
          <a:xfrm>
            <a:off x="6719392" y="2047783"/>
            <a:ext cx="4837608" cy="3877495"/>
          </a:xfrm>
        </p:spPr>
        <p:txBody>
          <a:bodyPr/>
          <a:lstStyle>
            <a:lvl1pPr>
              <a:defRPr sz="2400">
                <a:solidFill>
                  <a:schemeClr val="tx1"/>
                </a:solidFill>
              </a:defRPr>
            </a:lvl1pPr>
            <a:lvl2pPr>
              <a:defRPr sz="1867">
                <a:solidFill>
                  <a:schemeClr val="tx1"/>
                </a:solidFill>
              </a:defRPr>
            </a:lvl2pPr>
            <a:lvl3pPr>
              <a:defRPr sz="1867">
                <a:solidFill>
                  <a:schemeClr val="tx1"/>
                </a:solidFill>
              </a:defRPr>
            </a:lvl3pPr>
            <a:lvl4pPr>
              <a:defRPr sz="1867">
                <a:solidFill>
                  <a:schemeClr val="tx1"/>
                </a:solidFill>
              </a:defRPr>
            </a:lvl4pPr>
            <a:lvl5pPr>
              <a:defRPr sz="1867">
                <a:solidFill>
                  <a:schemeClr val="tx1"/>
                </a:solidFill>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34" name="Title 1">
            <a:extLst>
              <a:ext uri="{FF2B5EF4-FFF2-40B4-BE49-F238E27FC236}">
                <a16:creationId xmlns:a16="http://schemas.microsoft.com/office/drawing/2014/main" id="{3DEEA8F2-FD20-C944-86A1-F72E5972CF2D}"/>
              </a:ext>
            </a:extLst>
          </p:cNvPr>
          <p:cNvSpPr>
            <a:spLocks noGrp="1"/>
          </p:cNvSpPr>
          <p:nvPr>
            <p:ph type="title" hasCustomPrompt="1"/>
          </p:nvPr>
        </p:nvSpPr>
        <p:spPr>
          <a:xfrm>
            <a:off x="6719392" y="588163"/>
            <a:ext cx="4837608" cy="758957"/>
          </a:xfrm>
        </p:spPr>
        <p:txBody>
          <a:bodyPr anchor="b"/>
          <a:lstStyle>
            <a:lvl1pPr>
              <a:defRPr b="0">
                <a:solidFill>
                  <a:schemeClr val="accent3"/>
                </a:solidFill>
              </a:defRPr>
            </a:lvl1pPr>
          </a:lstStyle>
          <a:p>
            <a:r>
              <a:rPr lang="en-US" dirty="0"/>
              <a:t>Concept #2</a:t>
            </a:r>
            <a:endParaRPr lang="en-CA" dirty="0"/>
          </a:p>
        </p:txBody>
      </p:sp>
      <p:cxnSp>
        <p:nvCxnSpPr>
          <p:cNvPr id="35" name="Straight Connector 34">
            <a:extLst>
              <a:ext uri="{FF2B5EF4-FFF2-40B4-BE49-F238E27FC236}">
                <a16:creationId xmlns:a16="http://schemas.microsoft.com/office/drawing/2014/main" id="{977A2D19-1116-C84A-B924-7BE0A77CCD2C}"/>
              </a:ext>
            </a:extLst>
          </p:cNvPr>
          <p:cNvCxnSpPr>
            <a:cxnSpLocks/>
          </p:cNvCxnSpPr>
          <p:nvPr userDrawn="1"/>
        </p:nvCxnSpPr>
        <p:spPr>
          <a:xfrm>
            <a:off x="6843022" y="1412776"/>
            <a:ext cx="4601957"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66886E5-3998-DB46-B647-0C5B0CCFFCC3}"/>
              </a:ext>
            </a:extLst>
          </p:cNvPr>
          <p:cNvCxnSpPr>
            <a:cxnSpLocks/>
          </p:cNvCxnSpPr>
          <p:nvPr userDrawn="1"/>
        </p:nvCxnSpPr>
        <p:spPr>
          <a:xfrm>
            <a:off x="747022" y="1403924"/>
            <a:ext cx="4601957"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Text Placeholder 50">
            <a:extLst>
              <a:ext uri="{FF2B5EF4-FFF2-40B4-BE49-F238E27FC236}">
                <a16:creationId xmlns:a16="http://schemas.microsoft.com/office/drawing/2014/main" id="{07D2C18B-0EFA-454F-8FCB-5CA4BEE7A2DA}"/>
              </a:ext>
            </a:extLst>
          </p:cNvPr>
          <p:cNvSpPr>
            <a:spLocks noGrp="1"/>
          </p:cNvSpPr>
          <p:nvPr>
            <p:ph type="body" sz="quarter" idx="10" hasCustomPrompt="1"/>
          </p:nvPr>
        </p:nvSpPr>
        <p:spPr>
          <a:xfrm>
            <a:off x="623392" y="585682"/>
            <a:ext cx="4837608" cy="767292"/>
          </a:xfrm>
        </p:spPr>
        <p:txBody>
          <a:bodyPr/>
          <a:lstStyle>
            <a:lvl1pPr marL="0" indent="0">
              <a:buNone/>
              <a:defRPr sz="4267">
                <a:solidFill>
                  <a:schemeClr val="accent3"/>
                </a:solidFill>
              </a:defRPr>
            </a:lvl1pPr>
          </a:lstStyle>
          <a:p>
            <a:pPr lvl="0"/>
            <a:r>
              <a:rPr lang="en-US" dirty="0"/>
              <a:t>Concept #1</a:t>
            </a:r>
          </a:p>
        </p:txBody>
      </p:sp>
      <p:sp>
        <p:nvSpPr>
          <p:cNvPr id="53" name="Slide Number Placeholder 1">
            <a:extLst>
              <a:ext uri="{FF2B5EF4-FFF2-40B4-BE49-F238E27FC236}">
                <a16:creationId xmlns:a16="http://schemas.microsoft.com/office/drawing/2014/main" id="{5F3E3FA1-80BF-F740-8EF5-85A3F6826564}"/>
              </a:ext>
            </a:extLst>
          </p:cNvPr>
          <p:cNvSpPr>
            <a:spLocks noGrp="1"/>
          </p:cNvSpPr>
          <p:nvPr>
            <p:ph type="sldNum" sz="quarter" idx="4"/>
          </p:nvPr>
        </p:nvSpPr>
        <p:spPr>
          <a:xfrm>
            <a:off x="143339" y="6309321"/>
            <a:ext cx="2743200" cy="366183"/>
          </a:xfrm>
          <a:prstGeom prst="rect">
            <a:avLst/>
          </a:prstGeom>
        </p:spPr>
        <p:txBody>
          <a:bodyPr vert="horz" lIns="91440" tIns="45720" rIns="91440" bIns="45720" rtlCol="0" anchor="ctr"/>
          <a:lstStyle>
            <a:lvl1pPr algn="l">
              <a:defRPr sz="1733">
                <a:solidFill>
                  <a:srgbClr val="5F6A72"/>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63200" y="6201398"/>
            <a:ext cx="1524000" cy="428413"/>
          </a:xfrm>
          <a:prstGeom prst="rect">
            <a:avLst/>
          </a:prstGeom>
        </p:spPr>
      </p:pic>
    </p:spTree>
    <p:extLst>
      <p:ext uri="{BB962C8B-B14F-4D97-AF65-F5344CB8AC3E}">
        <p14:creationId xmlns:p14="http://schemas.microsoft.com/office/powerpoint/2010/main" val="5521377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e / Contrast (Colour)">
    <p:bg>
      <p:bgPr>
        <a:solidFill>
          <a:schemeClr val="accent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624E056-0060-F047-943E-3150CB1524C2}"/>
              </a:ext>
            </a:extLst>
          </p:cNvPr>
          <p:cNvSpPr/>
          <p:nvPr userDrawn="1"/>
        </p:nvSpPr>
        <p:spPr>
          <a:xfrm>
            <a:off x="6096000" y="0"/>
            <a:ext cx="6096000" cy="6756400"/>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 name="Content Placeholder 2"/>
          <p:cNvSpPr>
            <a:spLocks noGrp="1"/>
          </p:cNvSpPr>
          <p:nvPr>
            <p:ph sz="half" idx="1"/>
          </p:nvPr>
        </p:nvSpPr>
        <p:spPr>
          <a:xfrm>
            <a:off x="623392" y="2047783"/>
            <a:ext cx="4837608" cy="3877495"/>
          </a:xfrm>
        </p:spPr>
        <p:txBody>
          <a:bodyPr/>
          <a:lstStyle>
            <a:lvl1pPr>
              <a:defRPr sz="2400">
                <a:solidFill>
                  <a:schemeClr val="bg1"/>
                </a:solidFill>
              </a:defRPr>
            </a:lvl1pPr>
            <a:lvl2pPr>
              <a:defRPr sz="1867">
                <a:solidFill>
                  <a:schemeClr val="bg1"/>
                </a:solidFill>
              </a:defRPr>
            </a:lvl2pPr>
            <a:lvl3pPr>
              <a:defRPr sz="1867">
                <a:solidFill>
                  <a:schemeClr val="bg1"/>
                </a:solidFill>
              </a:defRPr>
            </a:lvl3pPr>
            <a:lvl4pPr>
              <a:defRPr sz="1867">
                <a:solidFill>
                  <a:schemeClr val="bg1"/>
                </a:solidFill>
              </a:defRPr>
            </a:lvl4pPr>
            <a:lvl5pPr>
              <a:defRPr sz="1867">
                <a:solidFill>
                  <a:schemeClr val="bg1"/>
                </a:solidFill>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Content Placeholder 3"/>
          <p:cNvSpPr>
            <a:spLocks noGrp="1"/>
          </p:cNvSpPr>
          <p:nvPr>
            <p:ph sz="half" idx="2"/>
          </p:nvPr>
        </p:nvSpPr>
        <p:spPr>
          <a:xfrm>
            <a:off x="6719392" y="2047783"/>
            <a:ext cx="4837608" cy="3877495"/>
          </a:xfrm>
        </p:spPr>
        <p:txBody>
          <a:bodyPr/>
          <a:lstStyle>
            <a:lvl1pPr>
              <a:defRPr sz="2400">
                <a:solidFill>
                  <a:schemeClr val="bg1"/>
                </a:solidFill>
              </a:defRPr>
            </a:lvl1pPr>
            <a:lvl2pPr>
              <a:defRPr sz="1867">
                <a:solidFill>
                  <a:schemeClr val="bg1"/>
                </a:solidFill>
              </a:defRPr>
            </a:lvl2pPr>
            <a:lvl3pPr>
              <a:defRPr sz="1867">
                <a:solidFill>
                  <a:schemeClr val="bg1"/>
                </a:solidFill>
              </a:defRPr>
            </a:lvl3pPr>
            <a:lvl4pPr>
              <a:defRPr sz="1867">
                <a:solidFill>
                  <a:schemeClr val="bg1"/>
                </a:solidFill>
              </a:defRPr>
            </a:lvl4pPr>
            <a:lvl5pPr>
              <a:defRPr sz="1867">
                <a:solidFill>
                  <a:schemeClr val="bg1"/>
                </a:solidFill>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34" name="Title 1">
            <a:extLst>
              <a:ext uri="{FF2B5EF4-FFF2-40B4-BE49-F238E27FC236}">
                <a16:creationId xmlns:a16="http://schemas.microsoft.com/office/drawing/2014/main" id="{3DEEA8F2-FD20-C944-86A1-F72E5972CF2D}"/>
              </a:ext>
            </a:extLst>
          </p:cNvPr>
          <p:cNvSpPr>
            <a:spLocks noGrp="1"/>
          </p:cNvSpPr>
          <p:nvPr>
            <p:ph type="title" hasCustomPrompt="1"/>
          </p:nvPr>
        </p:nvSpPr>
        <p:spPr>
          <a:xfrm>
            <a:off x="6719392" y="588163"/>
            <a:ext cx="4837608" cy="758957"/>
          </a:xfrm>
        </p:spPr>
        <p:txBody>
          <a:bodyPr anchor="b"/>
          <a:lstStyle>
            <a:lvl1pPr>
              <a:defRPr b="0">
                <a:solidFill>
                  <a:schemeClr val="bg1"/>
                </a:solidFill>
              </a:defRPr>
            </a:lvl1pPr>
          </a:lstStyle>
          <a:p>
            <a:r>
              <a:rPr lang="en-US" dirty="0"/>
              <a:t>Concept #2</a:t>
            </a:r>
            <a:endParaRPr lang="en-CA" dirty="0"/>
          </a:p>
        </p:txBody>
      </p:sp>
      <p:cxnSp>
        <p:nvCxnSpPr>
          <p:cNvPr id="35" name="Straight Connector 34">
            <a:extLst>
              <a:ext uri="{FF2B5EF4-FFF2-40B4-BE49-F238E27FC236}">
                <a16:creationId xmlns:a16="http://schemas.microsoft.com/office/drawing/2014/main" id="{977A2D19-1116-C84A-B924-7BE0A77CCD2C}"/>
              </a:ext>
            </a:extLst>
          </p:cNvPr>
          <p:cNvCxnSpPr>
            <a:cxnSpLocks/>
          </p:cNvCxnSpPr>
          <p:nvPr userDrawn="1"/>
        </p:nvCxnSpPr>
        <p:spPr>
          <a:xfrm>
            <a:off x="6843022" y="1412776"/>
            <a:ext cx="4601957"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66886E5-3998-DB46-B647-0C5B0CCFFCC3}"/>
              </a:ext>
            </a:extLst>
          </p:cNvPr>
          <p:cNvCxnSpPr>
            <a:cxnSpLocks/>
          </p:cNvCxnSpPr>
          <p:nvPr userDrawn="1"/>
        </p:nvCxnSpPr>
        <p:spPr>
          <a:xfrm>
            <a:off x="747022" y="1403924"/>
            <a:ext cx="4601957"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9CD8BCBB-0B06-1640-B37C-E93E1BD483D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63200" y="6200987"/>
            <a:ext cx="1524000" cy="428413"/>
          </a:xfrm>
          <a:prstGeom prst="rect">
            <a:avLst/>
          </a:prstGeom>
        </p:spPr>
      </p:pic>
      <p:sp>
        <p:nvSpPr>
          <p:cNvPr id="12" name="Rectangle 11">
            <a:extLst>
              <a:ext uri="{FF2B5EF4-FFF2-40B4-BE49-F238E27FC236}">
                <a16:creationId xmlns:a16="http://schemas.microsoft.com/office/drawing/2014/main" id="{534161E6-DA0F-F149-8BF3-DDA07282D9A4}"/>
              </a:ext>
            </a:extLst>
          </p:cNvPr>
          <p:cNvSpPr/>
          <p:nvPr userDrawn="1"/>
        </p:nvSpPr>
        <p:spPr>
          <a:xfrm>
            <a:off x="0" y="6760464"/>
            <a:ext cx="12192000" cy="9753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2400"/>
          </a:p>
        </p:txBody>
      </p:sp>
      <p:sp>
        <p:nvSpPr>
          <p:cNvPr id="13" name="Text Placeholder 50">
            <a:extLst>
              <a:ext uri="{FF2B5EF4-FFF2-40B4-BE49-F238E27FC236}">
                <a16:creationId xmlns:a16="http://schemas.microsoft.com/office/drawing/2014/main" id="{27E3A62C-72C3-AD43-99F2-39AEE5FF90AA}"/>
              </a:ext>
            </a:extLst>
          </p:cNvPr>
          <p:cNvSpPr>
            <a:spLocks noGrp="1"/>
          </p:cNvSpPr>
          <p:nvPr>
            <p:ph type="body" sz="quarter" idx="10" hasCustomPrompt="1"/>
          </p:nvPr>
        </p:nvSpPr>
        <p:spPr>
          <a:xfrm>
            <a:off x="623392" y="585682"/>
            <a:ext cx="4837608" cy="767292"/>
          </a:xfrm>
        </p:spPr>
        <p:txBody>
          <a:bodyPr/>
          <a:lstStyle>
            <a:lvl1pPr marL="0" indent="0">
              <a:buNone/>
              <a:defRPr sz="4267">
                <a:solidFill>
                  <a:schemeClr val="bg1"/>
                </a:solidFill>
              </a:defRPr>
            </a:lvl1pPr>
          </a:lstStyle>
          <a:p>
            <a:pPr lvl="0"/>
            <a:r>
              <a:rPr lang="en-US" dirty="0"/>
              <a:t>Concept #1</a:t>
            </a:r>
          </a:p>
        </p:txBody>
      </p:sp>
      <p:sp>
        <p:nvSpPr>
          <p:cNvPr id="14" name="Slide Number Placeholder 1">
            <a:extLst>
              <a:ext uri="{FF2B5EF4-FFF2-40B4-BE49-F238E27FC236}">
                <a16:creationId xmlns:a16="http://schemas.microsoft.com/office/drawing/2014/main" id="{F4F3F1D3-2F04-AA40-8E38-308681225726}"/>
              </a:ext>
            </a:extLst>
          </p:cNvPr>
          <p:cNvSpPr>
            <a:spLocks noGrp="1"/>
          </p:cNvSpPr>
          <p:nvPr>
            <p:ph type="sldNum" sz="quarter" idx="4"/>
          </p:nvPr>
        </p:nvSpPr>
        <p:spPr>
          <a:xfrm>
            <a:off x="143339" y="6309321"/>
            <a:ext cx="2743200" cy="366183"/>
          </a:xfrm>
          <a:prstGeom prst="rect">
            <a:avLst/>
          </a:prstGeom>
        </p:spPr>
        <p:txBody>
          <a:bodyPr vert="horz" lIns="91440" tIns="45720" rIns="91440" bIns="45720" rtlCol="0" anchor="ctr"/>
          <a:lstStyle>
            <a:lvl1pPr algn="l">
              <a:defRPr sz="1733">
                <a:solidFill>
                  <a:schemeClr val="bg1"/>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Tree>
    <p:extLst>
      <p:ext uri="{BB962C8B-B14F-4D97-AF65-F5344CB8AC3E}">
        <p14:creationId xmlns:p14="http://schemas.microsoft.com/office/powerpoint/2010/main" val="40161988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ull-slide photo">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0"/>
            <a:ext cx="12192000" cy="6759923"/>
          </a:xfrm>
        </p:spPr>
        <p:txBody>
          <a:bodyPr/>
          <a:lstStyle>
            <a:lvl1pPr marL="0" indent="0">
              <a:buNone/>
              <a:defRPr baseline="0"/>
            </a:lvl1pPr>
          </a:lstStyle>
          <a:p>
            <a:r>
              <a:rPr lang="en-US" dirty="0"/>
              <a:t>[Insert picture]</a:t>
            </a:r>
            <a:endParaRPr lang="en-CA" dirty="0"/>
          </a:p>
        </p:txBody>
      </p:sp>
      <p:sp>
        <p:nvSpPr>
          <p:cNvPr id="4" name="Content Placeholder 2"/>
          <p:cNvSpPr>
            <a:spLocks noGrp="1"/>
          </p:cNvSpPr>
          <p:nvPr>
            <p:ph idx="1"/>
          </p:nvPr>
        </p:nvSpPr>
        <p:spPr>
          <a:xfrm>
            <a:off x="623392" y="644691"/>
            <a:ext cx="10945216" cy="5472608"/>
          </a:xfrm>
        </p:spPr>
        <p:txBody>
          <a:bodyPr/>
          <a:lstStyle>
            <a:lvl1pPr marL="0" indent="0">
              <a:buNone/>
              <a:defRPr sz="4267">
                <a:solidFill>
                  <a:schemeClr val="bg1"/>
                </a:solidFill>
              </a:defRPr>
            </a:lvl1pPr>
            <a:lvl2pPr marL="609585" indent="0">
              <a:buNone/>
              <a:defRPr>
                <a:solidFill>
                  <a:schemeClr val="bg1"/>
                </a:solidFill>
              </a:defRPr>
            </a:lvl2pPr>
            <a:lvl3pPr marL="1219170" indent="0">
              <a:buNone/>
              <a:defRPr>
                <a:solidFill>
                  <a:schemeClr val="bg1"/>
                </a:solidFill>
              </a:defRPr>
            </a:lvl3pPr>
            <a:lvl4pPr marL="1828754" indent="0">
              <a:buNone/>
              <a:defRPr>
                <a:solidFill>
                  <a:schemeClr val="bg1"/>
                </a:solidFill>
              </a:defRPr>
            </a:lvl4pPr>
            <a:lvl5pPr marL="2438339" indent="0">
              <a:buNone/>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10" name="Slide Number Placeholder 1">
            <a:extLst>
              <a:ext uri="{FF2B5EF4-FFF2-40B4-BE49-F238E27FC236}">
                <a16:creationId xmlns:a16="http://schemas.microsoft.com/office/drawing/2014/main" id="{03483ED2-1B2C-4548-B27C-A24395341ACD}"/>
              </a:ext>
            </a:extLst>
          </p:cNvPr>
          <p:cNvSpPr>
            <a:spLocks noGrp="1"/>
          </p:cNvSpPr>
          <p:nvPr>
            <p:ph type="sldNum" sz="quarter" idx="4"/>
          </p:nvPr>
        </p:nvSpPr>
        <p:spPr>
          <a:xfrm>
            <a:off x="143339" y="6309321"/>
            <a:ext cx="2743200" cy="366183"/>
          </a:xfrm>
          <a:prstGeom prst="rect">
            <a:avLst/>
          </a:prstGeom>
        </p:spPr>
        <p:txBody>
          <a:bodyPr vert="horz" lIns="91440" tIns="45720" rIns="91440" bIns="45720" rtlCol="0" anchor="ctr"/>
          <a:lstStyle>
            <a:lvl1pPr algn="l">
              <a:defRPr sz="1733">
                <a:solidFill>
                  <a:schemeClr val="bg1"/>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Tree>
    <p:extLst>
      <p:ext uri="{BB962C8B-B14F-4D97-AF65-F5344CB8AC3E}">
        <p14:creationId xmlns:p14="http://schemas.microsoft.com/office/powerpoint/2010/main" val="27041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p:bg>
      <p:bgPr>
        <a:solidFill>
          <a:schemeClr val="accent4"/>
        </a:solidFill>
        <a:effectLst/>
      </p:bgPr>
    </p:bg>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0"/>
            <a:ext cx="12192000" cy="6760464"/>
          </a:xfrm>
        </p:spPr>
        <p:txBody>
          <a:bodyPr/>
          <a:lstStyle/>
          <a:p>
            <a:endParaRPr lang="en-CA" dirty="0"/>
          </a:p>
        </p:txBody>
      </p:sp>
      <p:sp>
        <p:nvSpPr>
          <p:cNvPr id="7" name="Rectangle 6"/>
          <p:cNvSpPr/>
          <p:nvPr userDrawn="1"/>
        </p:nvSpPr>
        <p:spPr>
          <a:xfrm>
            <a:off x="0" y="6760464"/>
            <a:ext cx="12192000" cy="9753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240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63200" y="6200987"/>
            <a:ext cx="1524000" cy="428413"/>
          </a:xfrm>
          <a:prstGeom prst="rect">
            <a:avLst/>
          </a:prstGeom>
        </p:spPr>
      </p:pic>
      <p:sp>
        <p:nvSpPr>
          <p:cNvPr id="15" name="Rectangle 14">
            <a:extLst>
              <a:ext uri="{FF2B5EF4-FFF2-40B4-BE49-F238E27FC236}">
                <a16:creationId xmlns:a16="http://schemas.microsoft.com/office/drawing/2014/main" id="{68443C66-28E3-894E-ADFB-0D0E71F3ABFB}"/>
              </a:ext>
            </a:extLst>
          </p:cNvPr>
          <p:cNvSpPr/>
          <p:nvPr userDrawn="1"/>
        </p:nvSpPr>
        <p:spPr>
          <a:xfrm>
            <a:off x="740605" y="3315331"/>
            <a:ext cx="1995023" cy="10622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6" name="Subtitle 2">
            <a:extLst>
              <a:ext uri="{FF2B5EF4-FFF2-40B4-BE49-F238E27FC236}">
                <a16:creationId xmlns:a16="http://schemas.microsoft.com/office/drawing/2014/main" id="{A940BA24-46BE-EC46-90EA-EE6B28A526BA}"/>
              </a:ext>
            </a:extLst>
          </p:cNvPr>
          <p:cNvSpPr>
            <a:spLocks noGrp="1"/>
          </p:cNvSpPr>
          <p:nvPr>
            <p:ph type="subTitle" idx="1" hasCustomPrompt="1"/>
          </p:nvPr>
        </p:nvSpPr>
        <p:spPr>
          <a:xfrm>
            <a:off x="644595" y="3785779"/>
            <a:ext cx="11141005" cy="603328"/>
          </a:xfrm>
        </p:spPr>
        <p:txBody>
          <a:bodyPr>
            <a:normAutofit/>
          </a:bodyPr>
          <a:lstStyle>
            <a:lvl1pPr marL="0" indent="0" algn="l">
              <a:spcBef>
                <a:spcPts val="0"/>
              </a:spcBef>
              <a:buNone/>
              <a:defRPr sz="3200" baseline="0">
                <a:solidFill>
                  <a:schemeClr val="bg1"/>
                </a:solidFill>
              </a:defRPr>
            </a:lvl1pPr>
            <a:lvl2pPr marL="0" marR="0" indent="0" algn="l" defTabSz="1219170" rtl="0" eaLnBrk="1" fontAlgn="auto" latinLnBrk="0" hangingPunct="1">
              <a:lnSpc>
                <a:spcPct val="100000"/>
              </a:lnSpc>
              <a:spcBef>
                <a:spcPts val="0"/>
              </a:spcBef>
              <a:spcAft>
                <a:spcPts val="0"/>
              </a:spcAft>
              <a:buClrTx/>
              <a:buSzTx/>
              <a:buFont typeface="Arial" panose="020B0604020202020204" pitchFamily="34" charset="0"/>
              <a:buNone/>
              <a:tabLst/>
              <a:defRPr sz="1867">
                <a:solidFill>
                  <a:schemeClr val="bg1"/>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Subtitle</a:t>
            </a:r>
          </a:p>
          <a:p>
            <a:pPr lvl="1"/>
            <a:endParaRPr lang="en-CA" dirty="0"/>
          </a:p>
        </p:txBody>
      </p:sp>
      <p:sp>
        <p:nvSpPr>
          <p:cNvPr id="17" name="Text Placeholder 21">
            <a:extLst>
              <a:ext uri="{FF2B5EF4-FFF2-40B4-BE49-F238E27FC236}">
                <a16:creationId xmlns:a16="http://schemas.microsoft.com/office/drawing/2014/main" id="{1F1B8A6B-31F6-D24F-9107-3F874DBA32E7}"/>
              </a:ext>
            </a:extLst>
          </p:cNvPr>
          <p:cNvSpPr>
            <a:spLocks noGrp="1"/>
          </p:cNvSpPr>
          <p:nvPr>
            <p:ph type="body" sz="quarter" idx="12" hasCustomPrompt="1"/>
          </p:nvPr>
        </p:nvSpPr>
        <p:spPr>
          <a:xfrm>
            <a:off x="644595" y="4248381"/>
            <a:ext cx="11141005" cy="812800"/>
          </a:xfrm>
        </p:spPr>
        <p:txBody>
          <a:bodyPr>
            <a:normAutofit/>
          </a:bodyPr>
          <a:lstStyle>
            <a:lvl1pPr marL="0" indent="0">
              <a:buNone/>
              <a:defRPr sz="1867" baseline="0">
                <a:solidFill>
                  <a:schemeClr val="bg1"/>
                </a:solidFill>
              </a:defRPr>
            </a:lvl1pPr>
            <a:lvl2pPr marL="0" indent="0">
              <a:buNone/>
              <a:defRPr sz="1867">
                <a:solidFill>
                  <a:schemeClr val="bg1"/>
                </a:solidFill>
              </a:defRPr>
            </a:lvl2pPr>
          </a:lstStyle>
          <a:p>
            <a:pPr lvl="0"/>
            <a:r>
              <a:rPr lang="en-US" dirty="0"/>
              <a:t>[Presenter Name], [Presenter Title]</a:t>
            </a:r>
          </a:p>
          <a:p>
            <a:pPr lvl="0"/>
            <a:r>
              <a:rPr lang="en-US" dirty="0"/>
              <a:t>[Month] [Day], [Year]</a:t>
            </a:r>
          </a:p>
        </p:txBody>
      </p:sp>
      <p:sp>
        <p:nvSpPr>
          <p:cNvPr id="18" name="Title 1">
            <a:extLst>
              <a:ext uri="{FF2B5EF4-FFF2-40B4-BE49-F238E27FC236}">
                <a16:creationId xmlns:a16="http://schemas.microsoft.com/office/drawing/2014/main" id="{228A715B-9DE5-CE47-9A7C-B601EA34C3A1}"/>
              </a:ext>
            </a:extLst>
          </p:cNvPr>
          <p:cNvSpPr>
            <a:spLocks noGrp="1"/>
          </p:cNvSpPr>
          <p:nvPr>
            <p:ph type="ctrTitle" hasCustomPrompt="1"/>
          </p:nvPr>
        </p:nvSpPr>
        <p:spPr>
          <a:xfrm>
            <a:off x="629344" y="1035394"/>
            <a:ext cx="11131285" cy="2009564"/>
          </a:xfrm>
        </p:spPr>
        <p:txBody>
          <a:bodyPr anchor="b"/>
          <a:lstStyle>
            <a:lvl1pPr algn="l">
              <a:defRPr sz="6400">
                <a:solidFill>
                  <a:schemeClr val="bg1"/>
                </a:solidFill>
              </a:defRPr>
            </a:lvl1pPr>
          </a:lstStyle>
          <a:p>
            <a:r>
              <a:rPr lang="en-US" dirty="0"/>
              <a:t>Title of Presentation</a:t>
            </a:r>
            <a:endParaRPr lang="en-CA" dirty="0"/>
          </a:p>
        </p:txBody>
      </p:sp>
    </p:spTree>
    <p:extLst>
      <p:ext uri="{BB962C8B-B14F-4D97-AF65-F5344CB8AC3E}">
        <p14:creationId xmlns:p14="http://schemas.microsoft.com/office/powerpoint/2010/main" val="4117214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losing slide">
    <p:bg>
      <p:bgPr>
        <a:solidFill>
          <a:schemeClr val="accent2"/>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63200" y="6200987"/>
            <a:ext cx="1524000" cy="428413"/>
          </a:xfrm>
          <a:prstGeom prst="rect">
            <a:avLst/>
          </a:prstGeom>
        </p:spPr>
      </p:pic>
      <p:sp>
        <p:nvSpPr>
          <p:cNvPr id="10" name="Rectangle 9"/>
          <p:cNvSpPr/>
          <p:nvPr userDrawn="1"/>
        </p:nvSpPr>
        <p:spPr>
          <a:xfrm>
            <a:off x="0" y="6760464"/>
            <a:ext cx="12192000" cy="9753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2400"/>
          </a:p>
        </p:txBody>
      </p:sp>
      <p:sp>
        <p:nvSpPr>
          <p:cNvPr id="6" name="Rectangle 5">
            <a:extLst>
              <a:ext uri="{FF2B5EF4-FFF2-40B4-BE49-F238E27FC236}">
                <a16:creationId xmlns:a16="http://schemas.microsoft.com/office/drawing/2014/main" id="{5FFE8F5B-B518-EC44-A50A-C90EA99081FF}"/>
              </a:ext>
            </a:extLst>
          </p:cNvPr>
          <p:cNvSpPr/>
          <p:nvPr userDrawn="1"/>
        </p:nvSpPr>
        <p:spPr>
          <a:xfrm>
            <a:off x="740605" y="3315331"/>
            <a:ext cx="1995023" cy="1062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Title 1">
            <a:extLst>
              <a:ext uri="{FF2B5EF4-FFF2-40B4-BE49-F238E27FC236}">
                <a16:creationId xmlns:a16="http://schemas.microsoft.com/office/drawing/2014/main" id="{52A50F4C-F19A-854F-A096-57CE3873BB9D}"/>
              </a:ext>
            </a:extLst>
          </p:cNvPr>
          <p:cNvSpPr>
            <a:spLocks noGrp="1"/>
          </p:cNvSpPr>
          <p:nvPr>
            <p:ph type="ctrTitle" hasCustomPrompt="1"/>
          </p:nvPr>
        </p:nvSpPr>
        <p:spPr>
          <a:xfrm>
            <a:off x="629344" y="1035394"/>
            <a:ext cx="11131285" cy="2009564"/>
          </a:xfrm>
        </p:spPr>
        <p:txBody>
          <a:bodyPr anchor="b"/>
          <a:lstStyle>
            <a:lvl1pPr algn="l">
              <a:defRPr sz="6400">
                <a:solidFill>
                  <a:schemeClr val="bg1"/>
                </a:solidFill>
              </a:defRPr>
            </a:lvl1pPr>
          </a:lstStyle>
          <a:p>
            <a:r>
              <a:rPr lang="en-US" dirty="0"/>
              <a:t>Closing note (</a:t>
            </a:r>
            <a:r>
              <a:rPr lang="en-US" dirty="0" err="1"/>
              <a:t>eg.</a:t>
            </a:r>
            <a:r>
              <a:rPr lang="en-US" dirty="0"/>
              <a:t> ”Discuss”)</a:t>
            </a:r>
            <a:endParaRPr lang="en-CA" dirty="0"/>
          </a:p>
        </p:txBody>
      </p:sp>
    </p:spTree>
    <p:extLst>
      <p:ext uri="{BB962C8B-B14F-4D97-AF65-F5344CB8AC3E}">
        <p14:creationId xmlns:p14="http://schemas.microsoft.com/office/powerpoint/2010/main" val="1583491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392" y="588163"/>
            <a:ext cx="10959008" cy="758957"/>
          </a:xfrm>
        </p:spPr>
        <p:txBody>
          <a:bodyPr anchor="b"/>
          <a:lstStyle>
            <a:lvl1pPr>
              <a:defRPr b="0">
                <a:solidFill>
                  <a:schemeClr val="accent3"/>
                </a:solidFill>
              </a:defRPr>
            </a:lvl1pPr>
          </a:lstStyle>
          <a:p>
            <a:r>
              <a:rPr lang="en-US" dirty="0"/>
              <a:t>List or agenda slide</a:t>
            </a:r>
            <a:endParaRPr lang="en-CA" dirty="0"/>
          </a:p>
        </p:txBody>
      </p:sp>
      <p:sp>
        <p:nvSpPr>
          <p:cNvPr id="3" name="Content Placeholder 2"/>
          <p:cNvSpPr>
            <a:spLocks noGrp="1"/>
          </p:cNvSpPr>
          <p:nvPr>
            <p:ph idx="1"/>
          </p:nvPr>
        </p:nvSpPr>
        <p:spPr>
          <a:xfrm>
            <a:off x="1871531" y="1892829"/>
            <a:ext cx="9710869" cy="4233335"/>
          </a:xfrm>
        </p:spPr>
        <p:txBody>
          <a:bodyPr/>
          <a:lstStyle>
            <a:lvl1pPr marL="0" indent="0">
              <a:buFontTx/>
              <a:buNone/>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cxnSp>
        <p:nvCxnSpPr>
          <p:cNvPr id="9" name="Straight Connector 8"/>
          <p:cNvCxnSpPr>
            <a:cxnSpLocks/>
          </p:cNvCxnSpPr>
          <p:nvPr userDrawn="1"/>
        </p:nvCxnSpPr>
        <p:spPr>
          <a:xfrm>
            <a:off x="747022" y="1412776"/>
            <a:ext cx="10697957"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Slide Number Placeholder 1">
            <a:extLst>
              <a:ext uri="{FF2B5EF4-FFF2-40B4-BE49-F238E27FC236}">
                <a16:creationId xmlns:a16="http://schemas.microsoft.com/office/drawing/2014/main" id="{7A32B619-BF41-C34D-B5FF-F0AED15A20F6}"/>
              </a:ext>
            </a:extLst>
          </p:cNvPr>
          <p:cNvSpPr>
            <a:spLocks noGrp="1"/>
          </p:cNvSpPr>
          <p:nvPr>
            <p:ph type="sldNum" sz="quarter" idx="4"/>
          </p:nvPr>
        </p:nvSpPr>
        <p:spPr>
          <a:xfrm>
            <a:off x="143339" y="6309321"/>
            <a:ext cx="2743200" cy="366183"/>
          </a:xfrm>
          <a:prstGeom prst="rect">
            <a:avLst/>
          </a:prstGeom>
        </p:spPr>
        <p:txBody>
          <a:bodyPr vert="horz" lIns="91440" tIns="45720" rIns="91440" bIns="45720" rtlCol="0" anchor="ctr"/>
          <a:lstStyle>
            <a:lvl1pPr algn="l">
              <a:defRPr sz="1733">
                <a:solidFill>
                  <a:srgbClr val="5F6A72"/>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63200" y="6201398"/>
            <a:ext cx="1524000" cy="428413"/>
          </a:xfrm>
          <a:prstGeom prst="rect">
            <a:avLst/>
          </a:prstGeom>
        </p:spPr>
      </p:pic>
    </p:spTree>
    <p:extLst>
      <p:ext uri="{BB962C8B-B14F-4D97-AF65-F5344CB8AC3E}">
        <p14:creationId xmlns:p14="http://schemas.microsoft.com/office/powerpoint/2010/main" val="1272950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Divider (Ligh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905718"/>
            <a:ext cx="10363200" cy="2190716"/>
          </a:xfrm>
        </p:spPr>
        <p:txBody>
          <a:bodyPr lIns="0" tIns="0" rIns="0" bIns="0" anchor="b" anchorCtr="0"/>
          <a:lstStyle>
            <a:lvl1pPr algn="ctr">
              <a:defRPr b="0">
                <a:solidFill>
                  <a:schemeClr val="tx1"/>
                </a:solidFill>
              </a:defRPr>
            </a:lvl1pPr>
          </a:lstStyle>
          <a:p>
            <a:r>
              <a:rPr lang="en-US" dirty="0"/>
              <a:t>Click to add section title</a:t>
            </a:r>
            <a:endParaRPr lang="en-CA" dirty="0"/>
          </a:p>
        </p:txBody>
      </p:sp>
      <p:sp>
        <p:nvSpPr>
          <p:cNvPr id="3" name="Subtitle 2"/>
          <p:cNvSpPr>
            <a:spLocks noGrp="1"/>
          </p:cNvSpPr>
          <p:nvPr>
            <p:ph type="subTitle" idx="1" hasCustomPrompt="1"/>
          </p:nvPr>
        </p:nvSpPr>
        <p:spPr>
          <a:xfrm>
            <a:off x="1828800" y="3735630"/>
            <a:ext cx="8534400" cy="1752004"/>
          </a:xfrm>
        </p:spPr>
        <p:txBody>
          <a:bodyPr lIns="0" tIns="0" rIns="0" bIns="0"/>
          <a:lstStyle>
            <a:lvl1pPr marL="0" indent="0" algn="ctr">
              <a:buNone/>
              <a:defRPr b="0" baseline="0">
                <a:solidFill>
                  <a:schemeClr val="tx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add section subtitle</a:t>
            </a:r>
            <a:endParaRPr lang="en-CA" dirty="0"/>
          </a:p>
        </p:txBody>
      </p:sp>
      <p:sp>
        <p:nvSpPr>
          <p:cNvPr id="11" name="Rectangle 10">
            <a:extLst>
              <a:ext uri="{FF2B5EF4-FFF2-40B4-BE49-F238E27FC236}">
                <a16:creationId xmlns:a16="http://schemas.microsoft.com/office/drawing/2014/main" id="{83DB0C4A-0565-5F47-82BA-8B2815B8DA6E}"/>
              </a:ext>
            </a:extLst>
          </p:cNvPr>
          <p:cNvSpPr/>
          <p:nvPr userDrawn="1"/>
        </p:nvSpPr>
        <p:spPr>
          <a:xfrm>
            <a:off x="5645250" y="3348852"/>
            <a:ext cx="901501" cy="10622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5" name="Slide Number Placeholder 1">
            <a:extLst>
              <a:ext uri="{FF2B5EF4-FFF2-40B4-BE49-F238E27FC236}">
                <a16:creationId xmlns:a16="http://schemas.microsoft.com/office/drawing/2014/main" id="{C80E4BFF-6BC0-CE48-BDC2-E9AF7A451548}"/>
              </a:ext>
            </a:extLst>
          </p:cNvPr>
          <p:cNvSpPr>
            <a:spLocks noGrp="1"/>
          </p:cNvSpPr>
          <p:nvPr>
            <p:ph type="sldNum" sz="quarter" idx="4"/>
          </p:nvPr>
        </p:nvSpPr>
        <p:spPr>
          <a:xfrm>
            <a:off x="143339" y="6309321"/>
            <a:ext cx="2743200" cy="366183"/>
          </a:xfrm>
          <a:prstGeom prst="rect">
            <a:avLst/>
          </a:prstGeom>
        </p:spPr>
        <p:txBody>
          <a:bodyPr vert="horz" lIns="91440" tIns="45720" rIns="91440" bIns="45720" rtlCol="0" anchor="ctr"/>
          <a:lstStyle>
            <a:lvl1pPr algn="l">
              <a:defRPr sz="1733">
                <a:solidFill>
                  <a:srgbClr val="5F6A72"/>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63200" y="6201398"/>
            <a:ext cx="1524000" cy="428413"/>
          </a:xfrm>
          <a:prstGeom prst="rect">
            <a:avLst/>
          </a:prstGeom>
        </p:spPr>
      </p:pic>
    </p:spTree>
    <p:extLst>
      <p:ext uri="{BB962C8B-B14F-4D97-AF65-F5344CB8AC3E}">
        <p14:creationId xmlns:p14="http://schemas.microsoft.com/office/powerpoint/2010/main" val="682279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Dark)">
    <p:bg>
      <p:bgPr>
        <a:solidFill>
          <a:schemeClr val="tx1"/>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63200" y="6200987"/>
            <a:ext cx="1524000" cy="428413"/>
          </a:xfrm>
          <a:prstGeom prst="rect">
            <a:avLst/>
          </a:prstGeom>
        </p:spPr>
      </p:pic>
      <p:sp>
        <p:nvSpPr>
          <p:cNvPr id="7" name="Title 1">
            <a:extLst>
              <a:ext uri="{FF2B5EF4-FFF2-40B4-BE49-F238E27FC236}">
                <a16:creationId xmlns:a16="http://schemas.microsoft.com/office/drawing/2014/main" id="{D5FF3AA9-C096-5042-98A3-25B775F60D1D}"/>
              </a:ext>
            </a:extLst>
          </p:cNvPr>
          <p:cNvSpPr>
            <a:spLocks noGrp="1"/>
          </p:cNvSpPr>
          <p:nvPr>
            <p:ph type="ctrTitle" hasCustomPrompt="1"/>
          </p:nvPr>
        </p:nvSpPr>
        <p:spPr>
          <a:xfrm>
            <a:off x="914400" y="905718"/>
            <a:ext cx="10363200" cy="2190716"/>
          </a:xfrm>
        </p:spPr>
        <p:txBody>
          <a:bodyPr lIns="0" tIns="0" rIns="0" bIns="0" anchor="b" anchorCtr="0"/>
          <a:lstStyle>
            <a:lvl1pPr algn="ctr">
              <a:defRPr b="0">
                <a:solidFill>
                  <a:schemeClr val="bg1"/>
                </a:solidFill>
              </a:defRPr>
            </a:lvl1pPr>
          </a:lstStyle>
          <a:p>
            <a:r>
              <a:rPr lang="en-US" dirty="0"/>
              <a:t>Click to add section title</a:t>
            </a:r>
            <a:endParaRPr lang="en-CA" dirty="0"/>
          </a:p>
        </p:txBody>
      </p:sp>
      <p:sp>
        <p:nvSpPr>
          <p:cNvPr id="9" name="Subtitle 2">
            <a:extLst>
              <a:ext uri="{FF2B5EF4-FFF2-40B4-BE49-F238E27FC236}">
                <a16:creationId xmlns:a16="http://schemas.microsoft.com/office/drawing/2014/main" id="{D039A923-0258-164F-A488-8BC51BE10E15}"/>
              </a:ext>
            </a:extLst>
          </p:cNvPr>
          <p:cNvSpPr>
            <a:spLocks noGrp="1"/>
          </p:cNvSpPr>
          <p:nvPr>
            <p:ph type="subTitle" idx="1" hasCustomPrompt="1"/>
          </p:nvPr>
        </p:nvSpPr>
        <p:spPr>
          <a:xfrm>
            <a:off x="1828800" y="3735630"/>
            <a:ext cx="8534400" cy="1752004"/>
          </a:xfrm>
        </p:spPr>
        <p:txBody>
          <a:bodyPr lIns="0" tIns="0" rIns="0" bIns="0"/>
          <a:lstStyle>
            <a:lvl1pPr marL="0" indent="0" algn="ctr">
              <a:buNone/>
              <a:defRPr b="0" baseline="0">
                <a:solidFill>
                  <a:schemeClr val="bg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add section subtitle</a:t>
            </a:r>
            <a:endParaRPr lang="en-CA" dirty="0"/>
          </a:p>
        </p:txBody>
      </p:sp>
      <p:sp>
        <p:nvSpPr>
          <p:cNvPr id="10" name="Rectangle 9">
            <a:extLst>
              <a:ext uri="{FF2B5EF4-FFF2-40B4-BE49-F238E27FC236}">
                <a16:creationId xmlns:a16="http://schemas.microsoft.com/office/drawing/2014/main" id="{7A60EB15-79C0-8843-996A-FDCECF1B1958}"/>
              </a:ext>
            </a:extLst>
          </p:cNvPr>
          <p:cNvSpPr/>
          <p:nvPr userDrawn="1"/>
        </p:nvSpPr>
        <p:spPr>
          <a:xfrm>
            <a:off x="5645250" y="3348852"/>
            <a:ext cx="901501" cy="10622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Slide Number Placeholder 1">
            <a:extLst>
              <a:ext uri="{FF2B5EF4-FFF2-40B4-BE49-F238E27FC236}">
                <a16:creationId xmlns:a16="http://schemas.microsoft.com/office/drawing/2014/main" id="{1AC16F65-694D-F14E-9914-32F826C69849}"/>
              </a:ext>
            </a:extLst>
          </p:cNvPr>
          <p:cNvSpPr>
            <a:spLocks noGrp="1"/>
          </p:cNvSpPr>
          <p:nvPr>
            <p:ph type="sldNum" sz="quarter" idx="4"/>
          </p:nvPr>
        </p:nvSpPr>
        <p:spPr>
          <a:xfrm>
            <a:off x="143339" y="6309321"/>
            <a:ext cx="2743200" cy="366183"/>
          </a:xfrm>
          <a:prstGeom prst="rect">
            <a:avLst/>
          </a:prstGeom>
        </p:spPr>
        <p:txBody>
          <a:bodyPr vert="horz" lIns="91440" tIns="45720" rIns="91440" bIns="45720" rtlCol="0" anchor="ctr"/>
          <a:lstStyle>
            <a:lvl1pPr algn="l">
              <a:defRPr sz="1733">
                <a:solidFill>
                  <a:schemeClr val="bg1"/>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Tree>
    <p:extLst>
      <p:ext uri="{BB962C8B-B14F-4D97-AF65-F5344CB8AC3E}">
        <p14:creationId xmlns:p14="http://schemas.microsoft.com/office/powerpoint/2010/main" val="275054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Colour)">
    <p:bg>
      <p:bgPr>
        <a:solidFill>
          <a:schemeClr val="accent2"/>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63200" y="6200987"/>
            <a:ext cx="1524000" cy="428413"/>
          </a:xfrm>
          <a:prstGeom prst="rect">
            <a:avLst/>
          </a:prstGeom>
        </p:spPr>
      </p:pic>
      <p:sp>
        <p:nvSpPr>
          <p:cNvPr id="9" name="Rectangle 8"/>
          <p:cNvSpPr/>
          <p:nvPr userDrawn="1"/>
        </p:nvSpPr>
        <p:spPr>
          <a:xfrm>
            <a:off x="0" y="6760464"/>
            <a:ext cx="12192000" cy="9753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2400"/>
          </a:p>
        </p:txBody>
      </p:sp>
      <p:sp>
        <p:nvSpPr>
          <p:cNvPr id="10" name="Title 1">
            <a:extLst>
              <a:ext uri="{FF2B5EF4-FFF2-40B4-BE49-F238E27FC236}">
                <a16:creationId xmlns:a16="http://schemas.microsoft.com/office/drawing/2014/main" id="{CBBBC93A-5772-BA44-A64A-AA8C527E2424}"/>
              </a:ext>
            </a:extLst>
          </p:cNvPr>
          <p:cNvSpPr>
            <a:spLocks noGrp="1"/>
          </p:cNvSpPr>
          <p:nvPr>
            <p:ph type="ctrTitle" hasCustomPrompt="1"/>
          </p:nvPr>
        </p:nvSpPr>
        <p:spPr>
          <a:xfrm>
            <a:off x="914400" y="905718"/>
            <a:ext cx="10363200" cy="2190716"/>
          </a:xfrm>
        </p:spPr>
        <p:txBody>
          <a:bodyPr lIns="0" tIns="0" rIns="0" bIns="0" anchor="b" anchorCtr="0"/>
          <a:lstStyle>
            <a:lvl1pPr algn="ctr">
              <a:defRPr b="0">
                <a:solidFill>
                  <a:schemeClr val="bg1"/>
                </a:solidFill>
              </a:defRPr>
            </a:lvl1pPr>
          </a:lstStyle>
          <a:p>
            <a:r>
              <a:rPr lang="en-US" dirty="0"/>
              <a:t>Click to add section title</a:t>
            </a:r>
            <a:endParaRPr lang="en-CA" dirty="0"/>
          </a:p>
        </p:txBody>
      </p:sp>
      <p:sp>
        <p:nvSpPr>
          <p:cNvPr id="11" name="Subtitle 2">
            <a:extLst>
              <a:ext uri="{FF2B5EF4-FFF2-40B4-BE49-F238E27FC236}">
                <a16:creationId xmlns:a16="http://schemas.microsoft.com/office/drawing/2014/main" id="{2B57F7FB-B53B-F94F-9170-031F1333F6D2}"/>
              </a:ext>
            </a:extLst>
          </p:cNvPr>
          <p:cNvSpPr>
            <a:spLocks noGrp="1"/>
          </p:cNvSpPr>
          <p:nvPr>
            <p:ph type="subTitle" idx="1" hasCustomPrompt="1"/>
          </p:nvPr>
        </p:nvSpPr>
        <p:spPr>
          <a:xfrm>
            <a:off x="1828800" y="3735630"/>
            <a:ext cx="8534400" cy="1752004"/>
          </a:xfrm>
        </p:spPr>
        <p:txBody>
          <a:bodyPr lIns="0" tIns="0" rIns="0" bIns="0"/>
          <a:lstStyle>
            <a:lvl1pPr marL="0" indent="0" algn="ctr">
              <a:buNone/>
              <a:defRPr b="0" baseline="0">
                <a:solidFill>
                  <a:schemeClr val="bg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add section subtitle</a:t>
            </a:r>
            <a:endParaRPr lang="en-CA" dirty="0"/>
          </a:p>
        </p:txBody>
      </p:sp>
      <p:sp>
        <p:nvSpPr>
          <p:cNvPr id="12" name="Rectangle 11">
            <a:extLst>
              <a:ext uri="{FF2B5EF4-FFF2-40B4-BE49-F238E27FC236}">
                <a16:creationId xmlns:a16="http://schemas.microsoft.com/office/drawing/2014/main" id="{4A4F7847-ACE9-6349-B9B4-E73FA7DBDEDC}"/>
              </a:ext>
            </a:extLst>
          </p:cNvPr>
          <p:cNvSpPr/>
          <p:nvPr userDrawn="1"/>
        </p:nvSpPr>
        <p:spPr>
          <a:xfrm>
            <a:off x="5645250" y="3348852"/>
            <a:ext cx="901501" cy="1062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Slide Number Placeholder 1">
            <a:extLst>
              <a:ext uri="{FF2B5EF4-FFF2-40B4-BE49-F238E27FC236}">
                <a16:creationId xmlns:a16="http://schemas.microsoft.com/office/drawing/2014/main" id="{6001A301-434E-A44D-80D0-6002EEEA94F1}"/>
              </a:ext>
            </a:extLst>
          </p:cNvPr>
          <p:cNvSpPr>
            <a:spLocks noGrp="1"/>
          </p:cNvSpPr>
          <p:nvPr>
            <p:ph type="sldNum" sz="quarter" idx="4"/>
          </p:nvPr>
        </p:nvSpPr>
        <p:spPr>
          <a:xfrm>
            <a:off x="143339" y="6309321"/>
            <a:ext cx="2743200" cy="366183"/>
          </a:xfrm>
          <a:prstGeom prst="rect">
            <a:avLst/>
          </a:prstGeom>
        </p:spPr>
        <p:txBody>
          <a:bodyPr vert="horz" lIns="91440" tIns="45720" rIns="91440" bIns="45720" rtlCol="0" anchor="ctr"/>
          <a:lstStyle>
            <a:lvl1pPr algn="l">
              <a:defRPr sz="1733">
                <a:solidFill>
                  <a:schemeClr val="bg1"/>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Tree>
    <p:extLst>
      <p:ext uri="{BB962C8B-B14F-4D97-AF65-F5344CB8AC3E}">
        <p14:creationId xmlns:p14="http://schemas.microsoft.com/office/powerpoint/2010/main" val="206015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mphasis (Light)">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219200" y="1237960"/>
            <a:ext cx="9753600" cy="4303275"/>
          </a:xfrm>
        </p:spPr>
        <p:txBody>
          <a:bodyPr anchor="ctr"/>
          <a:lstStyle>
            <a:lvl1pPr marL="0" indent="0" algn="ctr">
              <a:buNone/>
              <a:defRPr sz="4267" b="0" baseline="0">
                <a:solidFill>
                  <a:schemeClr val="tx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add a point you want to emphasize.</a:t>
            </a:r>
            <a:endParaRPr lang="en-CA" dirty="0"/>
          </a:p>
        </p:txBody>
      </p:sp>
      <p:sp>
        <p:nvSpPr>
          <p:cNvPr id="12" name="Slide Number Placeholder 1">
            <a:extLst>
              <a:ext uri="{FF2B5EF4-FFF2-40B4-BE49-F238E27FC236}">
                <a16:creationId xmlns:a16="http://schemas.microsoft.com/office/drawing/2014/main" id="{425FD500-ADFA-CF4B-80F1-FD72C6992803}"/>
              </a:ext>
            </a:extLst>
          </p:cNvPr>
          <p:cNvSpPr>
            <a:spLocks noGrp="1"/>
          </p:cNvSpPr>
          <p:nvPr>
            <p:ph type="sldNum" sz="quarter" idx="4"/>
          </p:nvPr>
        </p:nvSpPr>
        <p:spPr>
          <a:xfrm>
            <a:off x="143339" y="6309321"/>
            <a:ext cx="2743200" cy="366183"/>
          </a:xfrm>
          <a:prstGeom prst="rect">
            <a:avLst/>
          </a:prstGeom>
        </p:spPr>
        <p:txBody>
          <a:bodyPr vert="horz" lIns="91440" tIns="45720" rIns="91440" bIns="45720" rtlCol="0" anchor="ctr"/>
          <a:lstStyle>
            <a:lvl1pPr algn="l">
              <a:defRPr sz="1733">
                <a:solidFill>
                  <a:srgbClr val="5F6A72"/>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63200" y="6201398"/>
            <a:ext cx="1524000" cy="428413"/>
          </a:xfrm>
          <a:prstGeom prst="rect">
            <a:avLst/>
          </a:prstGeom>
        </p:spPr>
      </p:pic>
    </p:spTree>
    <p:extLst>
      <p:ext uri="{BB962C8B-B14F-4D97-AF65-F5344CB8AC3E}">
        <p14:creationId xmlns:p14="http://schemas.microsoft.com/office/powerpoint/2010/main" val="1366570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mphasis (Dark)">
    <p:bg>
      <p:bgPr>
        <a:solidFill>
          <a:schemeClr val="tx1"/>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63200" y="6200987"/>
            <a:ext cx="1524000" cy="428413"/>
          </a:xfrm>
          <a:prstGeom prst="rect">
            <a:avLst/>
          </a:prstGeom>
        </p:spPr>
      </p:pic>
      <p:sp>
        <p:nvSpPr>
          <p:cNvPr id="9" name="Subtitle 2">
            <a:extLst>
              <a:ext uri="{FF2B5EF4-FFF2-40B4-BE49-F238E27FC236}">
                <a16:creationId xmlns:a16="http://schemas.microsoft.com/office/drawing/2014/main" id="{D6C6EC09-260E-7844-A3F8-F74886BBBE83}"/>
              </a:ext>
            </a:extLst>
          </p:cNvPr>
          <p:cNvSpPr>
            <a:spLocks noGrp="1"/>
          </p:cNvSpPr>
          <p:nvPr>
            <p:ph type="subTitle" idx="1" hasCustomPrompt="1"/>
          </p:nvPr>
        </p:nvSpPr>
        <p:spPr>
          <a:xfrm>
            <a:off x="1219200" y="1237960"/>
            <a:ext cx="9753600" cy="4303275"/>
          </a:xfrm>
        </p:spPr>
        <p:txBody>
          <a:bodyPr anchor="ctr"/>
          <a:lstStyle>
            <a:lvl1pPr marL="0" indent="0" algn="ctr">
              <a:buNone/>
              <a:defRPr sz="4267" b="0" baseline="0">
                <a:solidFill>
                  <a:schemeClr val="bg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add a point you want to emphasize.</a:t>
            </a:r>
            <a:endParaRPr lang="en-CA" dirty="0"/>
          </a:p>
        </p:txBody>
      </p:sp>
      <p:sp>
        <p:nvSpPr>
          <p:cNvPr id="10" name="Slide Number Placeholder 1">
            <a:extLst>
              <a:ext uri="{FF2B5EF4-FFF2-40B4-BE49-F238E27FC236}">
                <a16:creationId xmlns:a16="http://schemas.microsoft.com/office/drawing/2014/main" id="{4BD0DB17-994A-D740-9A0F-0902A7FFCF16}"/>
              </a:ext>
            </a:extLst>
          </p:cNvPr>
          <p:cNvSpPr>
            <a:spLocks noGrp="1"/>
          </p:cNvSpPr>
          <p:nvPr>
            <p:ph type="sldNum" sz="quarter" idx="4"/>
          </p:nvPr>
        </p:nvSpPr>
        <p:spPr>
          <a:xfrm>
            <a:off x="143339" y="6309321"/>
            <a:ext cx="2743200" cy="366183"/>
          </a:xfrm>
          <a:prstGeom prst="rect">
            <a:avLst/>
          </a:prstGeom>
        </p:spPr>
        <p:txBody>
          <a:bodyPr vert="horz" lIns="91440" tIns="45720" rIns="91440" bIns="45720" rtlCol="0" anchor="ctr"/>
          <a:lstStyle>
            <a:lvl1pPr algn="l">
              <a:defRPr sz="1733">
                <a:solidFill>
                  <a:schemeClr val="bg1"/>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Tree>
    <p:extLst>
      <p:ext uri="{BB962C8B-B14F-4D97-AF65-F5344CB8AC3E}">
        <p14:creationId xmlns:p14="http://schemas.microsoft.com/office/powerpoint/2010/main" val="158387240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9"/>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endParaRPr lang="en-CA" altLang="en-US" dirty="0"/>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CA" altLang="en-US" dirty="0"/>
          </a:p>
        </p:txBody>
      </p:sp>
      <p:sp>
        <p:nvSpPr>
          <p:cNvPr id="8" name="Slide Number Placeholder 1">
            <a:extLst>
              <a:ext uri="{FF2B5EF4-FFF2-40B4-BE49-F238E27FC236}">
                <a16:creationId xmlns:a16="http://schemas.microsoft.com/office/drawing/2014/main" id="{FE7B64DD-F595-6A45-AC73-099B6C2C59BD}"/>
              </a:ext>
            </a:extLst>
          </p:cNvPr>
          <p:cNvSpPr>
            <a:spLocks noGrp="1"/>
          </p:cNvSpPr>
          <p:nvPr>
            <p:ph type="sldNum" sz="quarter" idx="4"/>
          </p:nvPr>
        </p:nvSpPr>
        <p:spPr>
          <a:xfrm>
            <a:off x="143339" y="6309321"/>
            <a:ext cx="2743200" cy="366183"/>
          </a:xfrm>
          <a:prstGeom prst="rect">
            <a:avLst/>
          </a:prstGeom>
        </p:spPr>
        <p:txBody>
          <a:bodyPr vert="horz" lIns="91440" tIns="45720" rIns="91440" bIns="45720" rtlCol="0" anchor="ctr"/>
          <a:lstStyle>
            <a:lvl1pPr algn="l">
              <a:defRPr sz="1733">
                <a:solidFill>
                  <a:schemeClr val="tx1">
                    <a:tint val="75000"/>
                  </a:schemeClr>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
        <p:nvSpPr>
          <p:cNvPr id="2" name="MSIPCMContentMarking" descr="{&quot;HashCode&quot;:-1542678785,&quot;Placement&quot;:&quot;Footer&quot;,&quot;Top&quot;:382.997253,&quot;Left&quot;:0.0,&quot;SlideWidth&quot;:720,&quot;SlideHeight&quot;:405}"/>
          <p:cNvSpPr txBox="1"/>
          <p:nvPr userDrawn="1"/>
        </p:nvSpPr>
        <p:spPr>
          <a:xfrm>
            <a:off x="0" y="6558827"/>
            <a:ext cx="2406112" cy="225767"/>
          </a:xfrm>
          <a:prstGeom prst="rect">
            <a:avLst/>
          </a:prstGeom>
          <a:noFill/>
        </p:spPr>
        <p:txBody>
          <a:bodyPr vert="horz" wrap="square" lIns="0" tIns="0" rIns="0" bIns="0" rtlCol="0" anchor="ctr" anchorCtr="1">
            <a:spAutoFit/>
          </a:bodyPr>
          <a:lstStyle/>
          <a:p>
            <a:pPr algn="l">
              <a:spcBef>
                <a:spcPct val="0"/>
              </a:spcBef>
              <a:spcAft>
                <a:spcPct val="0"/>
              </a:spcAft>
            </a:pPr>
            <a:r>
              <a:rPr lang="en-CA" sz="1467">
                <a:solidFill>
                  <a:srgbClr val="000000"/>
                </a:solidFill>
                <a:latin typeface="Calibri" panose="020F0502020204030204" pitchFamily="34" charset="0"/>
              </a:rPr>
              <a:t>Classification: Protected A</a:t>
            </a:r>
          </a:p>
        </p:txBody>
      </p:sp>
    </p:spTree>
    <p:extLst>
      <p:ext uri="{BB962C8B-B14F-4D97-AF65-F5344CB8AC3E}">
        <p14:creationId xmlns:p14="http://schemas.microsoft.com/office/powerpoint/2010/main" val="2910961954"/>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Lst>
  <p:hf hdr="0" ftr="0" dt="0"/>
  <p:txStyles>
    <p:titleStyle>
      <a:lvl1pPr algn="l" rtl="0" eaLnBrk="1" fontAlgn="base" hangingPunct="1">
        <a:spcBef>
          <a:spcPct val="0"/>
        </a:spcBef>
        <a:spcAft>
          <a:spcPct val="0"/>
        </a:spcAft>
        <a:defRPr sz="4267" b="0" kern="1200">
          <a:solidFill>
            <a:srgbClr val="36424A"/>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5867">
          <a:solidFill>
            <a:srgbClr val="6A737B"/>
          </a:solidFill>
          <a:latin typeface="Arial" charset="0"/>
          <a:cs typeface="Arial" charset="0"/>
        </a:defRPr>
      </a:lvl2pPr>
      <a:lvl3pPr algn="l" rtl="0" eaLnBrk="1" fontAlgn="base" hangingPunct="1">
        <a:spcBef>
          <a:spcPct val="0"/>
        </a:spcBef>
        <a:spcAft>
          <a:spcPct val="0"/>
        </a:spcAft>
        <a:defRPr sz="5867">
          <a:solidFill>
            <a:srgbClr val="6A737B"/>
          </a:solidFill>
          <a:latin typeface="Arial" charset="0"/>
          <a:cs typeface="Arial" charset="0"/>
        </a:defRPr>
      </a:lvl3pPr>
      <a:lvl4pPr algn="l" rtl="0" eaLnBrk="1" fontAlgn="base" hangingPunct="1">
        <a:spcBef>
          <a:spcPct val="0"/>
        </a:spcBef>
        <a:spcAft>
          <a:spcPct val="0"/>
        </a:spcAft>
        <a:defRPr sz="5867">
          <a:solidFill>
            <a:srgbClr val="6A737B"/>
          </a:solidFill>
          <a:latin typeface="Arial" charset="0"/>
          <a:cs typeface="Arial" charset="0"/>
        </a:defRPr>
      </a:lvl4pPr>
      <a:lvl5pPr algn="l" rtl="0" eaLnBrk="1" fontAlgn="base" hangingPunct="1">
        <a:spcBef>
          <a:spcPct val="0"/>
        </a:spcBef>
        <a:spcAft>
          <a:spcPct val="0"/>
        </a:spcAft>
        <a:defRPr sz="5867">
          <a:solidFill>
            <a:srgbClr val="6A737B"/>
          </a:solidFill>
          <a:latin typeface="Arial" charset="0"/>
          <a:cs typeface="Arial" charset="0"/>
        </a:defRPr>
      </a:lvl5pPr>
      <a:lvl6pPr marL="609585" algn="l" rtl="0" eaLnBrk="1" fontAlgn="base" hangingPunct="1">
        <a:spcBef>
          <a:spcPct val="0"/>
        </a:spcBef>
        <a:spcAft>
          <a:spcPct val="0"/>
        </a:spcAft>
        <a:defRPr sz="5867">
          <a:solidFill>
            <a:srgbClr val="6A737B"/>
          </a:solidFill>
          <a:latin typeface="Arial" charset="0"/>
          <a:cs typeface="Arial" charset="0"/>
        </a:defRPr>
      </a:lvl6pPr>
      <a:lvl7pPr marL="1219170" algn="l" rtl="0" eaLnBrk="1" fontAlgn="base" hangingPunct="1">
        <a:spcBef>
          <a:spcPct val="0"/>
        </a:spcBef>
        <a:spcAft>
          <a:spcPct val="0"/>
        </a:spcAft>
        <a:defRPr sz="5867">
          <a:solidFill>
            <a:srgbClr val="6A737B"/>
          </a:solidFill>
          <a:latin typeface="Arial" charset="0"/>
          <a:cs typeface="Arial" charset="0"/>
        </a:defRPr>
      </a:lvl7pPr>
      <a:lvl8pPr marL="1828754" algn="l" rtl="0" eaLnBrk="1" fontAlgn="base" hangingPunct="1">
        <a:spcBef>
          <a:spcPct val="0"/>
        </a:spcBef>
        <a:spcAft>
          <a:spcPct val="0"/>
        </a:spcAft>
        <a:defRPr sz="5867">
          <a:solidFill>
            <a:srgbClr val="6A737B"/>
          </a:solidFill>
          <a:latin typeface="Arial" charset="0"/>
          <a:cs typeface="Arial" charset="0"/>
        </a:defRPr>
      </a:lvl8pPr>
      <a:lvl9pPr marL="2438339" algn="l" rtl="0" eaLnBrk="1" fontAlgn="base" hangingPunct="1">
        <a:spcBef>
          <a:spcPct val="0"/>
        </a:spcBef>
        <a:spcAft>
          <a:spcPct val="0"/>
        </a:spcAft>
        <a:defRPr sz="5867">
          <a:solidFill>
            <a:srgbClr val="6A737B"/>
          </a:solidFill>
          <a:latin typeface="Arial" charset="0"/>
          <a:cs typeface="Arial" charset="0"/>
        </a:defRPr>
      </a:lvl9pPr>
    </p:titleStyle>
    <p:bodyStyle>
      <a:lvl1pPr marL="457189" indent="-457189" algn="l" rtl="0" eaLnBrk="1" fontAlgn="base" hangingPunct="1">
        <a:spcBef>
          <a:spcPct val="20000"/>
        </a:spcBef>
        <a:spcAft>
          <a:spcPct val="0"/>
        </a:spcAft>
        <a:buFont typeface="Arial" charset="0"/>
        <a:buChar char="•"/>
        <a:defRPr sz="3733" kern="1200">
          <a:solidFill>
            <a:srgbClr val="36424A"/>
          </a:solidFill>
          <a:latin typeface="Arial" panose="020B0604020202020204" pitchFamily="34" charset="0"/>
          <a:ea typeface="+mn-ea"/>
          <a:cs typeface="Arial" panose="020B0604020202020204" pitchFamily="34" charset="0"/>
        </a:defRPr>
      </a:lvl1pPr>
      <a:lvl2pPr marL="990575" indent="-380990" algn="l" rtl="0" eaLnBrk="1" fontAlgn="base" hangingPunct="1">
        <a:spcBef>
          <a:spcPct val="20000"/>
        </a:spcBef>
        <a:spcAft>
          <a:spcPct val="0"/>
        </a:spcAft>
        <a:buFont typeface="Arial" charset="0"/>
        <a:buChar char="–"/>
        <a:defRPr sz="3200" kern="1200">
          <a:solidFill>
            <a:srgbClr val="36424A"/>
          </a:solidFill>
          <a:latin typeface="Arial" panose="020B0604020202020204" pitchFamily="34" charset="0"/>
          <a:ea typeface="+mn-ea"/>
          <a:cs typeface="Arial" panose="020B0604020202020204" pitchFamily="34" charset="0"/>
        </a:defRPr>
      </a:lvl2pPr>
      <a:lvl3pPr marL="1523962" indent="-304792" algn="l" rtl="0" eaLnBrk="1" fontAlgn="base" hangingPunct="1">
        <a:spcBef>
          <a:spcPct val="20000"/>
        </a:spcBef>
        <a:spcAft>
          <a:spcPct val="0"/>
        </a:spcAft>
        <a:buFont typeface="Arial" charset="0"/>
        <a:buChar char="•"/>
        <a:defRPr sz="2400" kern="1200">
          <a:solidFill>
            <a:srgbClr val="36424A"/>
          </a:solidFill>
          <a:latin typeface="Arial" panose="020B0604020202020204" pitchFamily="34" charset="0"/>
          <a:ea typeface="+mn-ea"/>
          <a:cs typeface="Arial" panose="020B0604020202020204" pitchFamily="34" charset="0"/>
        </a:defRPr>
      </a:lvl3pPr>
      <a:lvl4pPr marL="2133547" indent="-304792" algn="l" rtl="0" eaLnBrk="1" fontAlgn="base" hangingPunct="1">
        <a:spcBef>
          <a:spcPct val="20000"/>
        </a:spcBef>
        <a:spcAft>
          <a:spcPct val="0"/>
        </a:spcAft>
        <a:buFont typeface="Arial" charset="0"/>
        <a:buChar char="–"/>
        <a:defRPr sz="2400" kern="1200">
          <a:solidFill>
            <a:srgbClr val="36424A"/>
          </a:solidFill>
          <a:latin typeface="Arial" panose="020B0604020202020204" pitchFamily="34" charset="0"/>
          <a:ea typeface="+mn-ea"/>
          <a:cs typeface="Arial" panose="020B0604020202020204" pitchFamily="34" charset="0"/>
        </a:defRPr>
      </a:lvl4pPr>
      <a:lvl5pPr marL="2743131" indent="-304792" algn="l" rtl="0" eaLnBrk="1" fontAlgn="base" hangingPunct="1">
        <a:spcBef>
          <a:spcPct val="20000"/>
        </a:spcBef>
        <a:spcAft>
          <a:spcPct val="0"/>
        </a:spcAft>
        <a:buFont typeface="Arial" charset="0"/>
        <a:buChar char="»"/>
        <a:defRPr sz="2400" kern="1200">
          <a:solidFill>
            <a:srgbClr val="36424A"/>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9"/>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CA" altLang="en-US" dirty="0"/>
              <a:t>Click to edit Master title style</a:t>
            </a:r>
          </a:p>
        </p:txBody>
      </p:sp>
      <p:sp>
        <p:nvSpPr>
          <p:cNvPr id="2051"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altLang="en-US" dirty="0"/>
              <a:t>Click to edit Master text styles</a:t>
            </a:r>
          </a:p>
          <a:p>
            <a:pPr lvl="1"/>
            <a:r>
              <a:rPr lang="en-CA" altLang="en-US" dirty="0"/>
              <a:t>Second level</a:t>
            </a:r>
          </a:p>
          <a:p>
            <a:pPr lvl="2"/>
            <a:r>
              <a:rPr lang="en-CA" altLang="en-US" dirty="0"/>
              <a:t>Third level</a:t>
            </a:r>
          </a:p>
          <a:p>
            <a:pPr lvl="3"/>
            <a:r>
              <a:rPr lang="en-CA" altLang="en-US" dirty="0"/>
              <a:t>Fourth level</a:t>
            </a:r>
          </a:p>
          <a:p>
            <a:pPr lvl="4"/>
            <a:r>
              <a:rPr lang="en-CA" altLang="en-US" dirty="0"/>
              <a:t>Fifth level</a:t>
            </a:r>
          </a:p>
        </p:txBody>
      </p:sp>
      <p:sp>
        <p:nvSpPr>
          <p:cNvPr id="2" name="Rectangle 1"/>
          <p:cNvSpPr/>
          <p:nvPr userDrawn="1"/>
        </p:nvSpPr>
        <p:spPr>
          <a:xfrm>
            <a:off x="0" y="6760464"/>
            <a:ext cx="12192000" cy="9753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2400"/>
          </a:p>
        </p:txBody>
      </p:sp>
      <p:sp>
        <p:nvSpPr>
          <p:cNvPr id="8" name="Slide Number Placeholder 1">
            <a:extLst>
              <a:ext uri="{FF2B5EF4-FFF2-40B4-BE49-F238E27FC236}">
                <a16:creationId xmlns:a16="http://schemas.microsoft.com/office/drawing/2014/main" id="{5E2C69AA-B9CD-974F-A121-DCA8EC116024}"/>
              </a:ext>
            </a:extLst>
          </p:cNvPr>
          <p:cNvSpPr>
            <a:spLocks noGrp="1"/>
          </p:cNvSpPr>
          <p:nvPr>
            <p:ph type="sldNum" sz="quarter" idx="4"/>
          </p:nvPr>
        </p:nvSpPr>
        <p:spPr>
          <a:xfrm>
            <a:off x="143339" y="6309321"/>
            <a:ext cx="2743200" cy="366183"/>
          </a:xfrm>
          <a:prstGeom prst="rect">
            <a:avLst/>
          </a:prstGeom>
        </p:spPr>
        <p:txBody>
          <a:bodyPr vert="horz" lIns="91440" tIns="45720" rIns="91440" bIns="45720" rtlCol="0" anchor="ctr"/>
          <a:lstStyle>
            <a:lvl1pPr algn="l">
              <a:defRPr sz="1733">
                <a:solidFill>
                  <a:schemeClr val="tx1">
                    <a:tint val="75000"/>
                  </a:schemeClr>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
        <p:nvSpPr>
          <p:cNvPr id="3" name="MSIPCMContentMarking" descr="{&quot;HashCode&quot;:-1542678785,&quot;Placement&quot;:&quot;Footer&quot;,&quot;Top&quot;:382.997253,&quot;Left&quot;:0.0,&quot;SlideWidth&quot;:720,&quot;SlideHeight&quot;:405}"/>
          <p:cNvSpPr txBox="1"/>
          <p:nvPr userDrawn="1"/>
        </p:nvSpPr>
        <p:spPr>
          <a:xfrm>
            <a:off x="0" y="6558827"/>
            <a:ext cx="2406112" cy="225767"/>
          </a:xfrm>
          <a:prstGeom prst="rect">
            <a:avLst/>
          </a:prstGeom>
          <a:noFill/>
        </p:spPr>
        <p:txBody>
          <a:bodyPr vert="horz" wrap="square" lIns="0" tIns="0" rIns="0" bIns="0" rtlCol="0" anchor="ctr" anchorCtr="1">
            <a:spAutoFit/>
          </a:bodyPr>
          <a:lstStyle/>
          <a:p>
            <a:pPr algn="l">
              <a:spcBef>
                <a:spcPct val="0"/>
              </a:spcBef>
              <a:spcAft>
                <a:spcPct val="0"/>
              </a:spcAft>
            </a:pPr>
            <a:r>
              <a:rPr lang="en-CA" sz="1467">
                <a:solidFill>
                  <a:srgbClr val="000000"/>
                </a:solidFill>
                <a:latin typeface="Calibri" panose="020F0502020204030204" pitchFamily="34" charset="0"/>
              </a:rPr>
              <a:t>Classification: Protected A</a:t>
            </a:r>
          </a:p>
        </p:txBody>
      </p:sp>
    </p:spTree>
    <p:extLst>
      <p:ext uri="{BB962C8B-B14F-4D97-AF65-F5344CB8AC3E}">
        <p14:creationId xmlns:p14="http://schemas.microsoft.com/office/powerpoint/2010/main" val="924633489"/>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hf hdr="0" ftr="0" dt="0"/>
  <p:txStyles>
    <p:titleStyle>
      <a:lvl1pPr algn="l" rtl="0" eaLnBrk="0" fontAlgn="base" hangingPunct="0">
        <a:spcBef>
          <a:spcPct val="0"/>
        </a:spcBef>
        <a:spcAft>
          <a:spcPct val="0"/>
        </a:spcAft>
        <a:defRPr sz="4267" b="0" kern="1200">
          <a:solidFill>
            <a:schemeClr val="tx1"/>
          </a:solidFill>
          <a:latin typeface="Arial" panose="020B0604020202020204" pitchFamily="34" charset="0"/>
          <a:ea typeface="+mj-ea"/>
          <a:cs typeface="Arial" panose="020B0604020202020204" pitchFamily="34" charset="0"/>
        </a:defRPr>
      </a:lvl1pPr>
      <a:lvl2pPr algn="l" rtl="0" eaLnBrk="0" fontAlgn="base" hangingPunct="0">
        <a:spcBef>
          <a:spcPct val="0"/>
        </a:spcBef>
        <a:spcAft>
          <a:spcPct val="0"/>
        </a:spcAft>
        <a:defRPr sz="5867">
          <a:solidFill>
            <a:srgbClr val="6A737B"/>
          </a:solidFill>
          <a:latin typeface="Arial" charset="0"/>
          <a:cs typeface="Arial" charset="0"/>
        </a:defRPr>
      </a:lvl2pPr>
      <a:lvl3pPr algn="l" rtl="0" eaLnBrk="0" fontAlgn="base" hangingPunct="0">
        <a:spcBef>
          <a:spcPct val="0"/>
        </a:spcBef>
        <a:spcAft>
          <a:spcPct val="0"/>
        </a:spcAft>
        <a:defRPr sz="5867">
          <a:solidFill>
            <a:srgbClr val="6A737B"/>
          </a:solidFill>
          <a:latin typeface="Arial" charset="0"/>
          <a:cs typeface="Arial" charset="0"/>
        </a:defRPr>
      </a:lvl3pPr>
      <a:lvl4pPr algn="l" rtl="0" eaLnBrk="0" fontAlgn="base" hangingPunct="0">
        <a:spcBef>
          <a:spcPct val="0"/>
        </a:spcBef>
        <a:spcAft>
          <a:spcPct val="0"/>
        </a:spcAft>
        <a:defRPr sz="5867">
          <a:solidFill>
            <a:srgbClr val="6A737B"/>
          </a:solidFill>
          <a:latin typeface="Arial" charset="0"/>
          <a:cs typeface="Arial" charset="0"/>
        </a:defRPr>
      </a:lvl4pPr>
      <a:lvl5pPr algn="l" rtl="0" eaLnBrk="0" fontAlgn="base" hangingPunct="0">
        <a:spcBef>
          <a:spcPct val="0"/>
        </a:spcBef>
        <a:spcAft>
          <a:spcPct val="0"/>
        </a:spcAft>
        <a:defRPr sz="5867">
          <a:solidFill>
            <a:srgbClr val="6A737B"/>
          </a:solidFill>
          <a:latin typeface="Arial" charset="0"/>
          <a:cs typeface="Arial" charset="0"/>
        </a:defRPr>
      </a:lvl5pPr>
      <a:lvl6pPr marL="609585" algn="l" rtl="0" fontAlgn="base">
        <a:spcBef>
          <a:spcPct val="0"/>
        </a:spcBef>
        <a:spcAft>
          <a:spcPct val="0"/>
        </a:spcAft>
        <a:defRPr sz="5867">
          <a:solidFill>
            <a:srgbClr val="6A737B"/>
          </a:solidFill>
          <a:latin typeface="Arial" charset="0"/>
          <a:cs typeface="Arial" charset="0"/>
        </a:defRPr>
      </a:lvl6pPr>
      <a:lvl7pPr marL="1219170" algn="l" rtl="0" fontAlgn="base">
        <a:spcBef>
          <a:spcPct val="0"/>
        </a:spcBef>
        <a:spcAft>
          <a:spcPct val="0"/>
        </a:spcAft>
        <a:defRPr sz="5867">
          <a:solidFill>
            <a:srgbClr val="6A737B"/>
          </a:solidFill>
          <a:latin typeface="Arial" charset="0"/>
          <a:cs typeface="Arial" charset="0"/>
        </a:defRPr>
      </a:lvl7pPr>
      <a:lvl8pPr marL="1828754" algn="l" rtl="0" fontAlgn="base">
        <a:spcBef>
          <a:spcPct val="0"/>
        </a:spcBef>
        <a:spcAft>
          <a:spcPct val="0"/>
        </a:spcAft>
        <a:defRPr sz="5867">
          <a:solidFill>
            <a:srgbClr val="6A737B"/>
          </a:solidFill>
          <a:latin typeface="Arial" charset="0"/>
          <a:cs typeface="Arial" charset="0"/>
        </a:defRPr>
      </a:lvl8pPr>
      <a:lvl9pPr marL="2438339" algn="l" rtl="0" fontAlgn="base">
        <a:spcBef>
          <a:spcPct val="0"/>
        </a:spcBef>
        <a:spcAft>
          <a:spcPct val="0"/>
        </a:spcAft>
        <a:defRPr sz="5867">
          <a:solidFill>
            <a:srgbClr val="6A737B"/>
          </a:solidFill>
          <a:latin typeface="Arial" charset="0"/>
          <a:cs typeface="Arial" charset="0"/>
        </a:defRPr>
      </a:lvl9pPr>
    </p:titleStyle>
    <p:bodyStyle>
      <a:lvl1pPr marL="457189" indent="-457189" algn="l" rtl="0" eaLnBrk="0" fontAlgn="base" hangingPunct="0">
        <a:spcBef>
          <a:spcPct val="20000"/>
        </a:spcBef>
        <a:spcAft>
          <a:spcPct val="0"/>
        </a:spcAft>
        <a:buFont typeface="Arial" charset="0"/>
        <a:buChar char="•"/>
        <a:defRPr sz="3200" kern="1200">
          <a:solidFill>
            <a:schemeClr val="tx1"/>
          </a:solidFill>
          <a:latin typeface="Arial" panose="020B0604020202020204" pitchFamily="34" charset="0"/>
          <a:ea typeface="+mn-ea"/>
          <a:cs typeface="Arial" panose="020B0604020202020204" pitchFamily="34" charset="0"/>
        </a:defRPr>
      </a:lvl1pPr>
      <a:lvl2pPr marL="990575" indent="-380990" algn="l" rtl="0" eaLnBrk="0" fontAlgn="base" hangingPunct="0">
        <a:spcBef>
          <a:spcPct val="20000"/>
        </a:spcBef>
        <a:spcAft>
          <a:spcPct val="0"/>
        </a:spcAft>
        <a:buFont typeface="Arial" charset="0"/>
        <a:buChar char="–"/>
        <a:defRPr sz="2667" kern="1200">
          <a:solidFill>
            <a:schemeClr val="tx1"/>
          </a:solidFill>
          <a:latin typeface="Arial" panose="020B0604020202020204" pitchFamily="34" charset="0"/>
          <a:ea typeface="+mn-ea"/>
          <a:cs typeface="Arial" panose="020B0604020202020204" pitchFamily="34" charset="0"/>
        </a:defRPr>
      </a:lvl2pPr>
      <a:lvl3pPr marL="1523962" indent="-304792" algn="l" rtl="0" eaLnBrk="0" fontAlgn="base" hangingPunct="0">
        <a:spcBef>
          <a:spcPct val="20000"/>
        </a:spcBef>
        <a:spcAft>
          <a:spcPct val="0"/>
        </a:spcAft>
        <a:buFont typeface="Arial" charset="0"/>
        <a:buChar char="•"/>
        <a:defRPr sz="1867" kern="1200">
          <a:solidFill>
            <a:schemeClr val="tx1"/>
          </a:solidFill>
          <a:latin typeface="Arial" panose="020B0604020202020204" pitchFamily="34" charset="0"/>
          <a:ea typeface="+mn-ea"/>
          <a:cs typeface="Arial" panose="020B0604020202020204" pitchFamily="34" charset="0"/>
        </a:defRPr>
      </a:lvl3pPr>
      <a:lvl4pPr marL="2133547" indent="-304792" algn="l" rtl="0" eaLnBrk="0" fontAlgn="base" hangingPunct="0">
        <a:spcBef>
          <a:spcPct val="20000"/>
        </a:spcBef>
        <a:spcAft>
          <a:spcPct val="0"/>
        </a:spcAft>
        <a:buFont typeface="Arial" charset="0"/>
        <a:buChar char="–"/>
        <a:defRPr sz="1867" kern="1200">
          <a:solidFill>
            <a:schemeClr val="tx1"/>
          </a:solidFill>
          <a:latin typeface="Arial" panose="020B0604020202020204" pitchFamily="34" charset="0"/>
          <a:ea typeface="+mn-ea"/>
          <a:cs typeface="Arial" panose="020B0604020202020204" pitchFamily="34" charset="0"/>
        </a:defRPr>
      </a:lvl4pPr>
      <a:lvl5pPr marL="2743131" indent="-304792" algn="l" rtl="0" eaLnBrk="0" fontAlgn="base" hangingPunct="0">
        <a:spcBef>
          <a:spcPct val="20000"/>
        </a:spcBef>
        <a:spcAft>
          <a:spcPct val="0"/>
        </a:spcAft>
        <a:buFont typeface="Arial" charset="0"/>
        <a:buChar char="»"/>
        <a:defRPr sz="18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1.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4266AA2-AEFF-B04C-97C3-7CBA51385A93}"/>
              </a:ext>
            </a:extLst>
          </p:cNvPr>
          <p:cNvSpPr>
            <a:spLocks noGrp="1"/>
          </p:cNvSpPr>
          <p:nvPr>
            <p:ph type="ctrTitle"/>
          </p:nvPr>
        </p:nvSpPr>
        <p:spPr>
          <a:xfrm>
            <a:off x="623392" y="2948947"/>
            <a:ext cx="6144683" cy="2304255"/>
          </a:xfrm>
        </p:spPr>
        <p:txBody>
          <a:bodyPr/>
          <a:lstStyle/>
          <a:p>
            <a:pPr>
              <a:spcBef>
                <a:spcPts val="800"/>
              </a:spcBef>
              <a:spcAft>
                <a:spcPts val="800"/>
              </a:spcAft>
            </a:pPr>
            <a:r>
              <a:rPr lang="en-US" sz="4267" b="1" cap="small" dirty="0"/>
              <a:t>ALBERTA INFRASTRUCTURE</a:t>
            </a:r>
            <a:br>
              <a:rPr lang="en-CA" sz="4267" cap="small" dirty="0"/>
            </a:br>
            <a:br>
              <a:rPr lang="en-US" sz="5333" dirty="0"/>
            </a:br>
            <a:br>
              <a:rPr lang="en-US" sz="5333" dirty="0"/>
            </a:br>
            <a:r>
              <a:rPr lang="en-US" sz="2667" dirty="0"/>
              <a:t>2022 Partnering with Industry Symposium</a:t>
            </a:r>
            <a:br>
              <a:rPr lang="en-US" sz="2667" dirty="0"/>
            </a:br>
            <a:br>
              <a:rPr lang="en-US" sz="2400" dirty="0"/>
            </a:br>
            <a:r>
              <a:rPr lang="en-US" sz="2400" dirty="0"/>
              <a:t>February 24, 2022</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40149" y="745381"/>
            <a:ext cx="3566187" cy="4886387"/>
          </a:xfrm>
          <a:prstGeom prst="rect">
            <a:avLst/>
          </a:prstGeom>
        </p:spPr>
      </p:pic>
    </p:spTree>
    <p:extLst>
      <p:ext uri="{BB962C8B-B14F-4D97-AF65-F5344CB8AC3E}">
        <p14:creationId xmlns:p14="http://schemas.microsoft.com/office/powerpoint/2010/main" val="1757023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31BEA0A-0435-114C-BCD7-79DF357B3C80}"/>
              </a:ext>
            </a:extLst>
          </p:cNvPr>
          <p:cNvSpPr>
            <a:spLocks noGrp="1"/>
          </p:cNvSpPr>
          <p:nvPr>
            <p:ph type="title"/>
          </p:nvPr>
        </p:nvSpPr>
        <p:spPr>
          <a:xfrm>
            <a:off x="623392" y="588163"/>
            <a:ext cx="11568608" cy="758957"/>
          </a:xfrm>
        </p:spPr>
        <p:txBody>
          <a:bodyPr/>
          <a:lstStyle/>
          <a:p>
            <a:r>
              <a:rPr lang="en-US" dirty="0"/>
              <a:t>Budget 2021 Capital Plan </a:t>
            </a:r>
            <a:r>
              <a:rPr lang="en-CA" sz="2400" dirty="0">
                <a:solidFill>
                  <a:srgbClr val="00AAD2"/>
                </a:solidFill>
              </a:rPr>
              <a:t>www.alberta.ca/capital-plan</a:t>
            </a:r>
            <a:endParaRPr lang="en-US" dirty="0"/>
          </a:p>
        </p:txBody>
      </p:sp>
      <p:sp>
        <p:nvSpPr>
          <p:cNvPr id="7" name="Slide Number Placeholder 6">
            <a:extLst>
              <a:ext uri="{FF2B5EF4-FFF2-40B4-BE49-F238E27FC236}">
                <a16:creationId xmlns:a16="http://schemas.microsoft.com/office/drawing/2014/main" id="{BF023654-FC5B-C346-BB76-B8CDCE82CE64}"/>
              </a:ext>
            </a:extLst>
          </p:cNvPr>
          <p:cNvSpPr>
            <a:spLocks noGrp="1"/>
          </p:cNvSpPr>
          <p:nvPr>
            <p:ph type="sldNum" sz="quarter" idx="4"/>
          </p:nvPr>
        </p:nvSpPr>
        <p:spPr>
          <a:xfrm>
            <a:off x="143339" y="6309321"/>
            <a:ext cx="2743200" cy="366183"/>
          </a:xfrm>
        </p:spPr>
        <p:txBody>
          <a:bodyPr/>
          <a:lstStyle/>
          <a:p>
            <a:pPr defTabSz="1219170" fontAlgn="base">
              <a:spcBef>
                <a:spcPct val="0"/>
              </a:spcBef>
              <a:spcAft>
                <a:spcPct val="0"/>
              </a:spcAft>
            </a:pPr>
            <a:fld id="{3A2281A5-0AAD-5C43-9874-F8F3A9F5B29A}" type="slidenum">
              <a:rPr lang="en-US"/>
              <a:pPr defTabSz="1219170" fontAlgn="base">
                <a:spcBef>
                  <a:spcPct val="0"/>
                </a:spcBef>
                <a:spcAft>
                  <a:spcPct val="0"/>
                </a:spcAft>
              </a:pPr>
              <a:t>2</a:t>
            </a:fld>
            <a:endParaRPr lang="en-US"/>
          </a:p>
        </p:txBody>
      </p:sp>
      <p:sp>
        <p:nvSpPr>
          <p:cNvPr id="2" name="Content Placeholder 1"/>
          <p:cNvSpPr>
            <a:spLocks noGrp="1"/>
          </p:cNvSpPr>
          <p:nvPr>
            <p:ph idx="1"/>
          </p:nvPr>
        </p:nvSpPr>
        <p:spPr/>
        <p:txBody>
          <a:bodyPr/>
          <a:lstStyle/>
          <a:p>
            <a:pPr>
              <a:lnSpc>
                <a:spcPct val="150000"/>
              </a:lnSpc>
            </a:pPr>
            <a:r>
              <a:rPr lang="en-US" sz="2667" dirty="0"/>
              <a:t>Capital $21.6 billion over three years (2021-24 Capital Plan)</a:t>
            </a:r>
          </a:p>
          <a:p>
            <a:pPr>
              <a:lnSpc>
                <a:spcPct val="150000"/>
              </a:lnSpc>
            </a:pPr>
            <a:r>
              <a:rPr lang="en-US" sz="2667" dirty="0"/>
              <a:t>$6.1 Billion for Direct Municipal Support</a:t>
            </a:r>
          </a:p>
          <a:p>
            <a:pPr>
              <a:lnSpc>
                <a:spcPct val="150000"/>
              </a:lnSpc>
            </a:pPr>
            <a:r>
              <a:rPr lang="en-US" sz="2667" dirty="0"/>
              <a:t>$3.4 Billion for CMR of Public Infrastructure</a:t>
            </a:r>
          </a:p>
          <a:p>
            <a:pPr>
              <a:lnSpc>
                <a:spcPct val="150000"/>
              </a:lnSpc>
            </a:pPr>
            <a:r>
              <a:rPr lang="en-US" sz="2667" dirty="0"/>
              <a:t>$2.2 Billion for Roads and Bridges</a:t>
            </a:r>
          </a:p>
          <a:p>
            <a:pPr>
              <a:lnSpc>
                <a:spcPct val="150000"/>
              </a:lnSpc>
            </a:pPr>
            <a:r>
              <a:rPr lang="en-US" sz="2667" dirty="0"/>
              <a:t>$2 Billion for Health Facilities</a:t>
            </a:r>
          </a:p>
          <a:p>
            <a:pPr>
              <a:lnSpc>
                <a:spcPct val="150000"/>
              </a:lnSpc>
            </a:pPr>
            <a:r>
              <a:rPr lang="en-US" sz="2667" dirty="0"/>
              <a:t>$1.7 Billion for School Projects </a:t>
            </a:r>
          </a:p>
          <a:p>
            <a:endParaRPr lang="en-US" sz="2667" dirty="0"/>
          </a:p>
          <a:p>
            <a:endParaRPr lang="en-CA" dirty="0"/>
          </a:p>
        </p:txBody>
      </p:sp>
    </p:spTree>
    <p:extLst>
      <p:ext uri="{BB962C8B-B14F-4D97-AF65-F5344CB8AC3E}">
        <p14:creationId xmlns:p14="http://schemas.microsoft.com/office/powerpoint/2010/main" val="2061143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7061FF-74AE-E34D-A4BE-C6A553A80BB3}"/>
              </a:ext>
            </a:extLst>
          </p:cNvPr>
          <p:cNvSpPr>
            <a:spLocks noGrp="1"/>
          </p:cNvSpPr>
          <p:nvPr>
            <p:ph idx="1"/>
          </p:nvPr>
        </p:nvSpPr>
        <p:spPr>
          <a:xfrm>
            <a:off x="623392" y="1796819"/>
            <a:ext cx="11329259" cy="3812703"/>
          </a:xfrm>
        </p:spPr>
        <p:txBody>
          <a:bodyPr/>
          <a:lstStyle/>
          <a:p>
            <a:pPr lvl="0"/>
            <a:r>
              <a:rPr lang="en-US" sz="2667" dirty="0"/>
              <a:t>14 school projects and five new health care projects.</a:t>
            </a:r>
          </a:p>
          <a:p>
            <a:pPr lvl="0"/>
            <a:r>
              <a:rPr lang="en-US" sz="2667" dirty="0"/>
              <a:t>Other projects include: </a:t>
            </a:r>
          </a:p>
          <a:p>
            <a:pPr lvl="1"/>
            <a:r>
              <a:rPr lang="en-US" dirty="0" err="1"/>
              <a:t>LaCrete</a:t>
            </a:r>
            <a:r>
              <a:rPr lang="en-US" dirty="0"/>
              <a:t> Maternity and Community Health Centre </a:t>
            </a:r>
          </a:p>
          <a:p>
            <a:pPr lvl="1"/>
            <a:r>
              <a:rPr lang="en-US" dirty="0"/>
              <a:t>Cyclotron facility in Calgary. </a:t>
            </a:r>
          </a:p>
          <a:p>
            <a:pPr lvl="1"/>
            <a:r>
              <a:rPr lang="en-US" dirty="0"/>
              <a:t>New Court of Appeal in Calgary. </a:t>
            </a:r>
          </a:p>
          <a:p>
            <a:pPr lvl="1"/>
            <a:r>
              <a:rPr lang="en-US" dirty="0"/>
              <a:t>Safety upgrades to the David Thompson Highway Corridor. </a:t>
            </a:r>
          </a:p>
          <a:p>
            <a:pPr lvl="1"/>
            <a:r>
              <a:rPr lang="en-US" dirty="0"/>
              <a:t>Bragg Creek Flood Mitigation project, </a:t>
            </a:r>
          </a:p>
          <a:p>
            <a:pPr lvl="1"/>
            <a:r>
              <a:rPr lang="en-US" dirty="0"/>
              <a:t>Increased investment in the Modular School Program </a:t>
            </a:r>
          </a:p>
          <a:p>
            <a:pPr lvl="1"/>
            <a:r>
              <a:rPr lang="en-US" dirty="0"/>
              <a:t>Mount Royal University Repurposing Existing Facilities project. </a:t>
            </a:r>
          </a:p>
          <a:p>
            <a:pPr lvl="1">
              <a:buFont typeface="Arial" panose="020B0604020202020204" pitchFamily="34" charset="0"/>
              <a:buChar char="•"/>
            </a:pPr>
            <a:endParaRPr lang="en-US" sz="2133" dirty="0"/>
          </a:p>
        </p:txBody>
      </p:sp>
      <p:sp>
        <p:nvSpPr>
          <p:cNvPr id="3" name="Title 2">
            <a:extLst>
              <a:ext uri="{FF2B5EF4-FFF2-40B4-BE49-F238E27FC236}">
                <a16:creationId xmlns:a16="http://schemas.microsoft.com/office/drawing/2014/main" id="{B31BEA0A-0435-114C-BCD7-79DF357B3C80}"/>
              </a:ext>
            </a:extLst>
          </p:cNvPr>
          <p:cNvSpPr>
            <a:spLocks noGrp="1"/>
          </p:cNvSpPr>
          <p:nvPr>
            <p:ph type="title"/>
          </p:nvPr>
        </p:nvSpPr>
        <p:spPr/>
        <p:txBody>
          <a:bodyPr/>
          <a:lstStyle/>
          <a:p>
            <a:r>
              <a:rPr lang="en-US" dirty="0"/>
              <a:t>2021 Capital Plan Projects</a:t>
            </a:r>
          </a:p>
        </p:txBody>
      </p:sp>
      <p:sp>
        <p:nvSpPr>
          <p:cNvPr id="7" name="Slide Number Placeholder 6">
            <a:extLst>
              <a:ext uri="{FF2B5EF4-FFF2-40B4-BE49-F238E27FC236}">
                <a16:creationId xmlns:a16="http://schemas.microsoft.com/office/drawing/2014/main" id="{BF023654-FC5B-C346-BB76-B8CDCE82CE64}"/>
              </a:ext>
            </a:extLst>
          </p:cNvPr>
          <p:cNvSpPr>
            <a:spLocks noGrp="1"/>
          </p:cNvSpPr>
          <p:nvPr>
            <p:ph type="sldNum" sz="quarter" idx="4"/>
          </p:nvPr>
        </p:nvSpPr>
        <p:spPr/>
        <p:txBody>
          <a:bodyPr/>
          <a:lstStyle/>
          <a:p>
            <a:pPr defTabSz="1219170" fontAlgn="base">
              <a:spcBef>
                <a:spcPct val="0"/>
              </a:spcBef>
              <a:spcAft>
                <a:spcPct val="0"/>
              </a:spcAft>
            </a:pPr>
            <a:fld id="{3A2281A5-0AAD-5C43-9874-F8F3A9F5B29A}" type="slidenum">
              <a:rPr lang="en-US"/>
              <a:pPr defTabSz="1219170" fontAlgn="base">
                <a:spcBef>
                  <a:spcPct val="0"/>
                </a:spcBef>
                <a:spcAft>
                  <a:spcPct val="0"/>
                </a:spcAft>
              </a:pPr>
              <a:t>3</a:t>
            </a:fld>
            <a:endParaRPr lang="en-US"/>
          </a:p>
        </p:txBody>
      </p:sp>
    </p:spTree>
    <p:extLst>
      <p:ext uri="{BB962C8B-B14F-4D97-AF65-F5344CB8AC3E}">
        <p14:creationId xmlns:p14="http://schemas.microsoft.com/office/powerpoint/2010/main" val="2188938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7061FF-74AE-E34D-A4BE-C6A553A80BB3}"/>
              </a:ext>
            </a:extLst>
          </p:cNvPr>
          <p:cNvSpPr>
            <a:spLocks noGrp="1"/>
          </p:cNvSpPr>
          <p:nvPr>
            <p:ph idx="1"/>
          </p:nvPr>
        </p:nvSpPr>
        <p:spPr>
          <a:xfrm>
            <a:off x="623392" y="1796819"/>
            <a:ext cx="11329259" cy="4512501"/>
          </a:xfrm>
        </p:spPr>
        <p:txBody>
          <a:bodyPr/>
          <a:lstStyle/>
          <a:p>
            <a:pPr lvl="0"/>
            <a:r>
              <a:rPr lang="en-US" sz="2667" dirty="0"/>
              <a:t>Alberta has been allocated $3.66 billion.</a:t>
            </a:r>
          </a:p>
          <a:p>
            <a:pPr lvl="0"/>
            <a:r>
              <a:rPr lang="en-US" sz="2667" dirty="0"/>
              <a:t>5 non-COVID projects, over $40 million. </a:t>
            </a:r>
          </a:p>
          <a:p>
            <a:pPr lvl="1"/>
            <a:r>
              <a:rPr lang="en-US" sz="2133" dirty="0"/>
              <a:t>Since program launched, 85 non-COVID projects approved totaling $2.99 billion. </a:t>
            </a:r>
          </a:p>
          <a:p>
            <a:pPr lvl="0"/>
            <a:r>
              <a:rPr lang="en-US" sz="2667" dirty="0"/>
              <a:t>$115.2 million allocated to COVID stream. </a:t>
            </a:r>
          </a:p>
          <a:p>
            <a:pPr lvl="1"/>
            <a:r>
              <a:rPr lang="en-US" sz="2133" dirty="0"/>
              <a:t>shovel-ready CRM and renewal projects to improve health and seniors care facilities and other publicly owned infrastructure. </a:t>
            </a:r>
          </a:p>
          <a:p>
            <a:pPr lvl="1"/>
            <a:r>
              <a:rPr lang="en-US" sz="2133" dirty="0"/>
              <a:t>21 CMR bundles approved, totaling $95.2 million.</a:t>
            </a:r>
          </a:p>
          <a:p>
            <a:pPr>
              <a:buFont typeface="Arial" panose="020B0604020202020204" pitchFamily="34" charset="0"/>
              <a:buChar char="•"/>
            </a:pPr>
            <a:r>
              <a:rPr lang="en-US" sz="2667" dirty="0"/>
              <a:t>Alberta Transportation.</a:t>
            </a:r>
          </a:p>
          <a:p>
            <a:pPr lvl="1">
              <a:buFont typeface="Arial" panose="020B0604020202020204" pitchFamily="34" charset="0"/>
              <a:buChar char="‒"/>
            </a:pPr>
            <a:r>
              <a:rPr lang="en-US" sz="2133" dirty="0"/>
              <a:t>91 projects totaling $103.5 million.</a:t>
            </a:r>
          </a:p>
        </p:txBody>
      </p:sp>
      <p:sp>
        <p:nvSpPr>
          <p:cNvPr id="3" name="Title 2">
            <a:extLst>
              <a:ext uri="{FF2B5EF4-FFF2-40B4-BE49-F238E27FC236}">
                <a16:creationId xmlns:a16="http://schemas.microsoft.com/office/drawing/2014/main" id="{B31BEA0A-0435-114C-BCD7-79DF357B3C80}"/>
              </a:ext>
            </a:extLst>
          </p:cNvPr>
          <p:cNvSpPr>
            <a:spLocks noGrp="1"/>
          </p:cNvSpPr>
          <p:nvPr>
            <p:ph type="title"/>
          </p:nvPr>
        </p:nvSpPr>
        <p:spPr/>
        <p:txBody>
          <a:bodyPr/>
          <a:lstStyle/>
          <a:p>
            <a:r>
              <a:rPr lang="en-US" dirty="0"/>
              <a:t>Investing in Canada Infrastructure Program</a:t>
            </a:r>
          </a:p>
        </p:txBody>
      </p:sp>
      <p:sp>
        <p:nvSpPr>
          <p:cNvPr id="7" name="Slide Number Placeholder 6">
            <a:extLst>
              <a:ext uri="{FF2B5EF4-FFF2-40B4-BE49-F238E27FC236}">
                <a16:creationId xmlns:a16="http://schemas.microsoft.com/office/drawing/2014/main" id="{BF023654-FC5B-C346-BB76-B8CDCE82CE64}"/>
              </a:ext>
            </a:extLst>
          </p:cNvPr>
          <p:cNvSpPr>
            <a:spLocks noGrp="1"/>
          </p:cNvSpPr>
          <p:nvPr>
            <p:ph type="sldNum" sz="quarter" idx="4"/>
          </p:nvPr>
        </p:nvSpPr>
        <p:spPr/>
        <p:txBody>
          <a:bodyPr/>
          <a:lstStyle/>
          <a:p>
            <a:pPr defTabSz="1219170" fontAlgn="base">
              <a:spcBef>
                <a:spcPct val="0"/>
              </a:spcBef>
              <a:spcAft>
                <a:spcPct val="0"/>
              </a:spcAft>
            </a:pPr>
            <a:fld id="{3A2281A5-0AAD-5C43-9874-F8F3A9F5B29A}" type="slidenum">
              <a:rPr lang="en-US"/>
              <a:pPr defTabSz="1219170" fontAlgn="base">
                <a:spcBef>
                  <a:spcPct val="0"/>
                </a:spcBef>
                <a:spcAft>
                  <a:spcPct val="0"/>
                </a:spcAft>
              </a:pPr>
              <a:t>4</a:t>
            </a:fld>
            <a:endParaRPr lang="en-US"/>
          </a:p>
        </p:txBody>
      </p:sp>
    </p:spTree>
    <p:extLst>
      <p:ext uri="{BB962C8B-B14F-4D97-AF65-F5344CB8AC3E}">
        <p14:creationId xmlns:p14="http://schemas.microsoft.com/office/powerpoint/2010/main" val="3595894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7061FF-74AE-E34D-A4BE-C6A553A80BB3}"/>
              </a:ext>
            </a:extLst>
          </p:cNvPr>
          <p:cNvSpPr>
            <a:spLocks noGrp="1"/>
          </p:cNvSpPr>
          <p:nvPr>
            <p:ph idx="1"/>
          </p:nvPr>
        </p:nvSpPr>
        <p:spPr>
          <a:xfrm>
            <a:off x="623392" y="1796819"/>
            <a:ext cx="11329259" cy="3812703"/>
          </a:xfrm>
        </p:spPr>
        <p:txBody>
          <a:bodyPr/>
          <a:lstStyle/>
          <a:p>
            <a:pPr lvl="0"/>
            <a:r>
              <a:rPr lang="en-US" sz="2667" dirty="0"/>
              <a:t>This multi-phase plan will: </a:t>
            </a:r>
          </a:p>
          <a:p>
            <a:pPr lvl="1"/>
            <a:r>
              <a:rPr lang="en-US" dirty="0"/>
              <a:t>Strengthen our workforce; Grow our Resources; Build for the Future; Help Everyday Albertans and Diversify our Economy.</a:t>
            </a:r>
          </a:p>
          <a:p>
            <a:pPr>
              <a:buFont typeface="Arial" panose="020B0604020202020204" pitchFamily="34" charset="0"/>
              <a:buChar char="•"/>
            </a:pPr>
            <a:r>
              <a:rPr lang="en-US" sz="2667" dirty="0"/>
              <a:t>Highlights of the Recovery Plan include: </a:t>
            </a:r>
          </a:p>
          <a:p>
            <a:pPr lvl="1"/>
            <a:r>
              <a:rPr lang="en-US" dirty="0"/>
              <a:t>Infrastructure projects support more than 50,000 direct and 40,000 indirect jobs.</a:t>
            </a:r>
          </a:p>
          <a:p>
            <a:pPr lvl="1"/>
            <a:r>
              <a:rPr lang="en-US" dirty="0"/>
              <a:t>Getting Albertans back to work – Alberta Jobs Now Program.</a:t>
            </a:r>
          </a:p>
          <a:p>
            <a:pPr lvl="1"/>
            <a:r>
              <a:rPr lang="en-US" dirty="0"/>
              <a:t>Alberta 2030: Building Skills for Jobs strategy. </a:t>
            </a:r>
          </a:p>
          <a:p>
            <a:pPr lvl="1"/>
            <a:r>
              <a:rPr lang="en-US" dirty="0"/>
              <a:t>Innovation Employment Grant.</a:t>
            </a:r>
          </a:p>
          <a:p>
            <a:pPr lvl="1">
              <a:buFont typeface="Arial" panose="020B0604020202020204" pitchFamily="34" charset="0"/>
              <a:buChar char="•"/>
            </a:pPr>
            <a:endParaRPr lang="en-US" sz="2133" dirty="0"/>
          </a:p>
        </p:txBody>
      </p:sp>
      <p:sp>
        <p:nvSpPr>
          <p:cNvPr id="3" name="Title 2">
            <a:extLst>
              <a:ext uri="{FF2B5EF4-FFF2-40B4-BE49-F238E27FC236}">
                <a16:creationId xmlns:a16="http://schemas.microsoft.com/office/drawing/2014/main" id="{B31BEA0A-0435-114C-BCD7-79DF357B3C80}"/>
              </a:ext>
            </a:extLst>
          </p:cNvPr>
          <p:cNvSpPr>
            <a:spLocks noGrp="1"/>
          </p:cNvSpPr>
          <p:nvPr>
            <p:ph type="title"/>
          </p:nvPr>
        </p:nvSpPr>
        <p:spPr/>
        <p:txBody>
          <a:bodyPr/>
          <a:lstStyle/>
          <a:p>
            <a:r>
              <a:rPr lang="en-US" dirty="0"/>
              <a:t>Alberta’s Recovery Plan</a:t>
            </a:r>
          </a:p>
        </p:txBody>
      </p:sp>
      <p:sp>
        <p:nvSpPr>
          <p:cNvPr id="7" name="Slide Number Placeholder 6">
            <a:extLst>
              <a:ext uri="{FF2B5EF4-FFF2-40B4-BE49-F238E27FC236}">
                <a16:creationId xmlns:a16="http://schemas.microsoft.com/office/drawing/2014/main" id="{BF023654-FC5B-C346-BB76-B8CDCE82CE64}"/>
              </a:ext>
            </a:extLst>
          </p:cNvPr>
          <p:cNvSpPr>
            <a:spLocks noGrp="1"/>
          </p:cNvSpPr>
          <p:nvPr>
            <p:ph type="sldNum" sz="quarter" idx="4"/>
          </p:nvPr>
        </p:nvSpPr>
        <p:spPr/>
        <p:txBody>
          <a:bodyPr/>
          <a:lstStyle/>
          <a:p>
            <a:pPr defTabSz="1219170" fontAlgn="base">
              <a:spcBef>
                <a:spcPct val="0"/>
              </a:spcBef>
              <a:spcAft>
                <a:spcPct val="0"/>
              </a:spcAft>
            </a:pPr>
            <a:fld id="{3A2281A5-0AAD-5C43-9874-F8F3A9F5B29A}" type="slidenum">
              <a:rPr lang="en-US"/>
              <a:pPr defTabSz="1219170" fontAlgn="base">
                <a:spcBef>
                  <a:spcPct val="0"/>
                </a:spcBef>
                <a:spcAft>
                  <a:spcPct val="0"/>
                </a:spcAft>
              </a:pPr>
              <a:t>5</a:t>
            </a:fld>
            <a:endParaRPr lang="en-US"/>
          </a:p>
        </p:txBody>
      </p:sp>
    </p:spTree>
    <p:extLst>
      <p:ext uri="{BB962C8B-B14F-4D97-AF65-F5344CB8AC3E}">
        <p14:creationId xmlns:p14="http://schemas.microsoft.com/office/powerpoint/2010/main" val="1634153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7061FF-74AE-E34D-A4BE-C6A553A80BB3}"/>
              </a:ext>
            </a:extLst>
          </p:cNvPr>
          <p:cNvSpPr>
            <a:spLocks noGrp="1"/>
          </p:cNvSpPr>
          <p:nvPr>
            <p:ph idx="1"/>
          </p:nvPr>
        </p:nvSpPr>
        <p:spPr>
          <a:xfrm>
            <a:off x="623392" y="1796819"/>
            <a:ext cx="11329259" cy="4416491"/>
          </a:xfrm>
        </p:spPr>
        <p:txBody>
          <a:bodyPr/>
          <a:lstStyle/>
          <a:p>
            <a:pPr marL="0" indent="0">
              <a:buNone/>
            </a:pPr>
            <a:endParaRPr lang="en-US" sz="2667" dirty="0"/>
          </a:p>
          <a:p>
            <a:pPr marL="0" indent="0">
              <a:buNone/>
            </a:pPr>
            <a:endParaRPr lang="en-US" sz="2667" dirty="0"/>
          </a:p>
        </p:txBody>
      </p:sp>
      <p:sp>
        <p:nvSpPr>
          <p:cNvPr id="3" name="Title 2">
            <a:extLst>
              <a:ext uri="{FF2B5EF4-FFF2-40B4-BE49-F238E27FC236}">
                <a16:creationId xmlns:a16="http://schemas.microsoft.com/office/drawing/2014/main" id="{B31BEA0A-0435-114C-BCD7-79DF357B3C80}"/>
              </a:ext>
            </a:extLst>
          </p:cNvPr>
          <p:cNvSpPr>
            <a:spLocks noGrp="1"/>
          </p:cNvSpPr>
          <p:nvPr>
            <p:ph type="title"/>
          </p:nvPr>
        </p:nvSpPr>
        <p:spPr/>
        <p:txBody>
          <a:bodyPr/>
          <a:lstStyle/>
          <a:p>
            <a:r>
              <a:rPr lang="en-US" dirty="0"/>
              <a:t>Procurement Notifications </a:t>
            </a:r>
          </a:p>
        </p:txBody>
      </p:sp>
      <p:sp>
        <p:nvSpPr>
          <p:cNvPr id="7" name="Slide Number Placeholder 6">
            <a:extLst>
              <a:ext uri="{FF2B5EF4-FFF2-40B4-BE49-F238E27FC236}">
                <a16:creationId xmlns:a16="http://schemas.microsoft.com/office/drawing/2014/main" id="{BF023654-FC5B-C346-BB76-B8CDCE82CE64}"/>
              </a:ext>
            </a:extLst>
          </p:cNvPr>
          <p:cNvSpPr>
            <a:spLocks noGrp="1"/>
          </p:cNvSpPr>
          <p:nvPr>
            <p:ph type="sldNum" sz="quarter" idx="4"/>
          </p:nvPr>
        </p:nvSpPr>
        <p:spPr/>
        <p:txBody>
          <a:bodyPr/>
          <a:lstStyle/>
          <a:p>
            <a:pPr defTabSz="1219170" fontAlgn="base">
              <a:spcBef>
                <a:spcPct val="0"/>
              </a:spcBef>
              <a:spcAft>
                <a:spcPct val="0"/>
              </a:spcAft>
            </a:pPr>
            <a:fld id="{3A2281A5-0AAD-5C43-9874-F8F3A9F5B29A}" type="slidenum">
              <a:rPr lang="en-US"/>
              <a:pPr defTabSz="1219170" fontAlgn="base">
                <a:spcBef>
                  <a:spcPct val="0"/>
                </a:spcBef>
                <a:spcAft>
                  <a:spcPct val="0"/>
                </a:spcAft>
              </a:pPr>
              <a:t>6</a:t>
            </a:fld>
            <a:endParaRPr lang="en-US"/>
          </a:p>
        </p:txBody>
      </p:sp>
      <p:pic>
        <p:nvPicPr>
          <p:cNvPr id="4" name="Picture 3"/>
          <p:cNvPicPr>
            <a:picLocks noChangeAspect="1"/>
          </p:cNvPicPr>
          <p:nvPr/>
        </p:nvPicPr>
        <p:blipFill>
          <a:blip r:embed="rId3"/>
          <a:stretch>
            <a:fillRect/>
          </a:stretch>
        </p:blipFill>
        <p:spPr>
          <a:xfrm>
            <a:off x="1967541" y="1455761"/>
            <a:ext cx="7776864" cy="5135471"/>
          </a:xfrm>
          <a:prstGeom prst="rect">
            <a:avLst/>
          </a:prstGeom>
        </p:spPr>
      </p:pic>
    </p:spTree>
    <p:extLst>
      <p:ext uri="{BB962C8B-B14F-4D97-AF65-F5344CB8AC3E}">
        <p14:creationId xmlns:p14="http://schemas.microsoft.com/office/powerpoint/2010/main" val="1629676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7061FF-74AE-E34D-A4BE-C6A553A80BB3}"/>
              </a:ext>
            </a:extLst>
          </p:cNvPr>
          <p:cNvSpPr>
            <a:spLocks noGrp="1"/>
          </p:cNvSpPr>
          <p:nvPr>
            <p:ph idx="1"/>
          </p:nvPr>
        </p:nvSpPr>
        <p:spPr>
          <a:xfrm>
            <a:off x="623392" y="1796819"/>
            <a:ext cx="11329259" cy="4416491"/>
          </a:xfrm>
        </p:spPr>
        <p:txBody>
          <a:bodyPr/>
          <a:lstStyle/>
          <a:p>
            <a:pPr lvl="0"/>
            <a:r>
              <a:rPr lang="en-US" sz="2667" dirty="0"/>
              <a:t>Procurement Accountability Framework</a:t>
            </a:r>
          </a:p>
          <a:p>
            <a:pPr lvl="1"/>
            <a:r>
              <a:rPr lang="en-US" dirty="0"/>
              <a:t>6 procurement and contracting process elements</a:t>
            </a:r>
          </a:p>
          <a:p>
            <a:pPr lvl="0"/>
            <a:endParaRPr lang="en-US" sz="2667" dirty="0"/>
          </a:p>
          <a:p>
            <a:pPr lvl="0"/>
            <a:endParaRPr lang="en-US" sz="2667" dirty="0"/>
          </a:p>
          <a:p>
            <a:pPr lvl="0"/>
            <a:endParaRPr lang="en-US" sz="2667" dirty="0"/>
          </a:p>
          <a:p>
            <a:pPr lvl="0"/>
            <a:endParaRPr lang="en-US" sz="2667" dirty="0"/>
          </a:p>
          <a:p>
            <a:pPr marL="0" indent="0">
              <a:buNone/>
            </a:pPr>
            <a:endParaRPr lang="en-US" sz="2667" dirty="0"/>
          </a:p>
        </p:txBody>
      </p:sp>
      <p:sp>
        <p:nvSpPr>
          <p:cNvPr id="3" name="Title 2">
            <a:extLst>
              <a:ext uri="{FF2B5EF4-FFF2-40B4-BE49-F238E27FC236}">
                <a16:creationId xmlns:a16="http://schemas.microsoft.com/office/drawing/2014/main" id="{B31BEA0A-0435-114C-BCD7-79DF357B3C80}"/>
              </a:ext>
            </a:extLst>
          </p:cNvPr>
          <p:cNvSpPr>
            <a:spLocks noGrp="1"/>
          </p:cNvSpPr>
          <p:nvPr>
            <p:ph type="title"/>
          </p:nvPr>
        </p:nvSpPr>
        <p:spPr/>
        <p:txBody>
          <a:bodyPr/>
          <a:lstStyle/>
          <a:p>
            <a:r>
              <a:rPr lang="en-US" dirty="0"/>
              <a:t>Procurement Process </a:t>
            </a:r>
          </a:p>
        </p:txBody>
      </p:sp>
      <p:sp>
        <p:nvSpPr>
          <p:cNvPr id="7" name="Slide Number Placeholder 6">
            <a:extLst>
              <a:ext uri="{FF2B5EF4-FFF2-40B4-BE49-F238E27FC236}">
                <a16:creationId xmlns:a16="http://schemas.microsoft.com/office/drawing/2014/main" id="{BF023654-FC5B-C346-BB76-B8CDCE82CE64}"/>
              </a:ext>
            </a:extLst>
          </p:cNvPr>
          <p:cNvSpPr>
            <a:spLocks noGrp="1"/>
          </p:cNvSpPr>
          <p:nvPr>
            <p:ph type="sldNum" sz="quarter" idx="4"/>
          </p:nvPr>
        </p:nvSpPr>
        <p:spPr/>
        <p:txBody>
          <a:bodyPr/>
          <a:lstStyle/>
          <a:p>
            <a:pPr defTabSz="1219170" fontAlgn="base">
              <a:spcBef>
                <a:spcPct val="0"/>
              </a:spcBef>
              <a:spcAft>
                <a:spcPct val="0"/>
              </a:spcAft>
            </a:pPr>
            <a:fld id="{3A2281A5-0AAD-5C43-9874-F8F3A9F5B29A}" type="slidenum">
              <a:rPr lang="en-US"/>
              <a:pPr defTabSz="1219170" fontAlgn="base">
                <a:spcBef>
                  <a:spcPct val="0"/>
                </a:spcBef>
                <a:spcAft>
                  <a:spcPct val="0"/>
                </a:spcAft>
              </a:pPr>
              <a:t>7</a:t>
            </a:fld>
            <a:endParaRPr lang="en-US"/>
          </a:p>
        </p:txBody>
      </p:sp>
      <p:pic>
        <p:nvPicPr>
          <p:cNvPr id="4" name="Picture 3"/>
          <p:cNvPicPr>
            <a:picLocks noChangeAspect="1"/>
          </p:cNvPicPr>
          <p:nvPr/>
        </p:nvPicPr>
        <p:blipFill>
          <a:blip r:embed="rId3"/>
          <a:stretch>
            <a:fillRect/>
          </a:stretch>
        </p:blipFill>
        <p:spPr>
          <a:xfrm>
            <a:off x="632644" y="1774283"/>
            <a:ext cx="9697544" cy="5893311"/>
          </a:xfrm>
          <a:prstGeom prst="rect">
            <a:avLst/>
          </a:prstGeom>
        </p:spPr>
      </p:pic>
      <p:pic>
        <p:nvPicPr>
          <p:cNvPr id="5" name="Picture 4"/>
          <p:cNvPicPr>
            <a:picLocks noChangeAspect="1"/>
          </p:cNvPicPr>
          <p:nvPr/>
        </p:nvPicPr>
        <p:blipFill>
          <a:blip r:embed="rId4"/>
          <a:stretch>
            <a:fillRect/>
          </a:stretch>
        </p:blipFill>
        <p:spPr>
          <a:xfrm>
            <a:off x="3599723" y="3517341"/>
            <a:ext cx="544623" cy="487723"/>
          </a:xfrm>
          <a:prstGeom prst="rect">
            <a:avLst/>
          </a:prstGeom>
        </p:spPr>
      </p:pic>
      <p:pic>
        <p:nvPicPr>
          <p:cNvPr id="6" name="Picture 5"/>
          <p:cNvPicPr>
            <a:picLocks noChangeAspect="1"/>
          </p:cNvPicPr>
          <p:nvPr/>
        </p:nvPicPr>
        <p:blipFill>
          <a:blip r:embed="rId4"/>
          <a:stretch>
            <a:fillRect/>
          </a:stretch>
        </p:blipFill>
        <p:spPr>
          <a:xfrm>
            <a:off x="6839113" y="3517341"/>
            <a:ext cx="544623" cy="487723"/>
          </a:xfrm>
          <a:prstGeom prst="rect">
            <a:avLst/>
          </a:prstGeom>
        </p:spPr>
      </p:pic>
      <p:pic>
        <p:nvPicPr>
          <p:cNvPr id="8" name="Picture 7"/>
          <p:cNvPicPr>
            <a:picLocks noChangeAspect="1"/>
          </p:cNvPicPr>
          <p:nvPr/>
        </p:nvPicPr>
        <p:blipFill>
          <a:blip r:embed="rId4"/>
          <a:stretch>
            <a:fillRect/>
          </a:stretch>
        </p:blipFill>
        <p:spPr>
          <a:xfrm>
            <a:off x="3599723" y="5481725"/>
            <a:ext cx="544623" cy="487723"/>
          </a:xfrm>
          <a:prstGeom prst="rect">
            <a:avLst/>
          </a:prstGeom>
        </p:spPr>
      </p:pic>
      <p:pic>
        <p:nvPicPr>
          <p:cNvPr id="9" name="Picture 8"/>
          <p:cNvPicPr>
            <a:picLocks noChangeAspect="1"/>
          </p:cNvPicPr>
          <p:nvPr/>
        </p:nvPicPr>
        <p:blipFill>
          <a:blip r:embed="rId4"/>
          <a:stretch>
            <a:fillRect/>
          </a:stretch>
        </p:blipFill>
        <p:spPr>
          <a:xfrm>
            <a:off x="6879837" y="5481725"/>
            <a:ext cx="544623" cy="487723"/>
          </a:xfrm>
          <a:prstGeom prst="rect">
            <a:avLst/>
          </a:prstGeom>
        </p:spPr>
      </p:pic>
    </p:spTree>
    <p:extLst>
      <p:ext uri="{BB962C8B-B14F-4D97-AF65-F5344CB8AC3E}">
        <p14:creationId xmlns:p14="http://schemas.microsoft.com/office/powerpoint/2010/main" val="2701802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7061FF-74AE-E34D-A4BE-C6A553A80BB3}"/>
              </a:ext>
            </a:extLst>
          </p:cNvPr>
          <p:cNvSpPr>
            <a:spLocks noGrp="1"/>
          </p:cNvSpPr>
          <p:nvPr>
            <p:ph idx="1"/>
          </p:nvPr>
        </p:nvSpPr>
        <p:spPr>
          <a:xfrm>
            <a:off x="623392" y="1571970"/>
            <a:ext cx="11329259" cy="4512501"/>
          </a:xfrm>
        </p:spPr>
        <p:txBody>
          <a:bodyPr/>
          <a:lstStyle/>
          <a:p>
            <a:pPr lvl="0"/>
            <a:r>
              <a:rPr lang="en-US" sz="2133" dirty="0"/>
              <a:t>The 20-Year Strategic Capital Plan provides: </a:t>
            </a:r>
          </a:p>
          <a:p>
            <a:pPr lvl="1"/>
            <a:r>
              <a:rPr lang="en-US" sz="2133" dirty="0"/>
              <a:t>long-term, transparent, and strategic vision for how government plans and prioritizes the infrastructure needed to support vital programs and services for Albertans.</a:t>
            </a:r>
          </a:p>
          <a:p>
            <a:pPr lvl="1"/>
            <a:r>
              <a:rPr lang="en-US" sz="2133" dirty="0"/>
              <a:t>strategic foresight on key provincial infrastructure sectors</a:t>
            </a:r>
          </a:p>
          <a:p>
            <a:pPr lvl="1"/>
            <a:r>
              <a:rPr lang="en-US" sz="2133" dirty="0"/>
              <a:t>review of trends that influence infrastructure, such as technology and partnerships.</a:t>
            </a:r>
          </a:p>
          <a:p>
            <a:pPr lvl="0"/>
            <a:r>
              <a:rPr lang="en-US" sz="2133" dirty="0"/>
              <a:t>The Plan supports:</a:t>
            </a:r>
          </a:p>
          <a:p>
            <a:pPr lvl="1"/>
            <a:r>
              <a:rPr lang="en-US" sz="2133" dirty="0"/>
              <a:t>long-term comprehensive cross-ministry planning beyond the horizon of the annual Capital Plan.</a:t>
            </a:r>
          </a:p>
          <a:p>
            <a:pPr lvl="1"/>
            <a:r>
              <a:rPr lang="en-US" sz="2133" dirty="0"/>
              <a:t>ensures that government is active in strategic foresight.</a:t>
            </a:r>
          </a:p>
          <a:p>
            <a:pPr lvl="1"/>
            <a:r>
              <a:rPr lang="en-US" sz="2133" dirty="0"/>
              <a:t>understands the major trends that will impact Alberta as they relate to capital infrastructure.</a:t>
            </a:r>
          </a:p>
          <a:p>
            <a:pPr lvl="0"/>
            <a:r>
              <a:rPr lang="en-US" sz="2133" dirty="0"/>
              <a:t>The Plan was informed by public and stakeholder input and research from other jurisdictions and organizations.</a:t>
            </a:r>
          </a:p>
        </p:txBody>
      </p:sp>
      <p:sp>
        <p:nvSpPr>
          <p:cNvPr id="3" name="Title 2">
            <a:extLst>
              <a:ext uri="{FF2B5EF4-FFF2-40B4-BE49-F238E27FC236}">
                <a16:creationId xmlns:a16="http://schemas.microsoft.com/office/drawing/2014/main" id="{B31BEA0A-0435-114C-BCD7-79DF357B3C80}"/>
              </a:ext>
            </a:extLst>
          </p:cNvPr>
          <p:cNvSpPr>
            <a:spLocks noGrp="1"/>
          </p:cNvSpPr>
          <p:nvPr>
            <p:ph type="title"/>
          </p:nvPr>
        </p:nvSpPr>
        <p:spPr/>
        <p:txBody>
          <a:bodyPr/>
          <a:lstStyle/>
          <a:p>
            <a:r>
              <a:rPr lang="en-US" dirty="0"/>
              <a:t>Alberta’s 20-Year Strategic Capital Plan</a:t>
            </a:r>
          </a:p>
        </p:txBody>
      </p:sp>
      <p:sp>
        <p:nvSpPr>
          <p:cNvPr id="7" name="Slide Number Placeholder 6">
            <a:extLst>
              <a:ext uri="{FF2B5EF4-FFF2-40B4-BE49-F238E27FC236}">
                <a16:creationId xmlns:a16="http://schemas.microsoft.com/office/drawing/2014/main" id="{BF023654-FC5B-C346-BB76-B8CDCE82CE64}"/>
              </a:ext>
            </a:extLst>
          </p:cNvPr>
          <p:cNvSpPr>
            <a:spLocks noGrp="1"/>
          </p:cNvSpPr>
          <p:nvPr>
            <p:ph type="sldNum" sz="quarter" idx="4"/>
          </p:nvPr>
        </p:nvSpPr>
        <p:spPr/>
        <p:txBody>
          <a:bodyPr/>
          <a:lstStyle/>
          <a:p>
            <a:pPr defTabSz="1219170" fontAlgn="base">
              <a:spcBef>
                <a:spcPct val="0"/>
              </a:spcBef>
              <a:spcAft>
                <a:spcPct val="0"/>
              </a:spcAft>
            </a:pPr>
            <a:fld id="{3A2281A5-0AAD-5C43-9874-F8F3A9F5B29A}" type="slidenum">
              <a:rPr lang="en-US"/>
              <a:pPr defTabSz="1219170" fontAlgn="base">
                <a:spcBef>
                  <a:spcPct val="0"/>
                </a:spcBef>
                <a:spcAft>
                  <a:spcPct val="0"/>
                </a:spcAft>
              </a:pPr>
              <a:t>8</a:t>
            </a:fld>
            <a:endParaRPr lang="en-US"/>
          </a:p>
        </p:txBody>
      </p:sp>
    </p:spTree>
    <p:extLst>
      <p:ext uri="{BB962C8B-B14F-4D97-AF65-F5344CB8AC3E}">
        <p14:creationId xmlns:p14="http://schemas.microsoft.com/office/powerpoint/2010/main" val="3218869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31BEA0A-0435-114C-BCD7-79DF357B3C80}"/>
              </a:ext>
            </a:extLst>
          </p:cNvPr>
          <p:cNvSpPr>
            <a:spLocks noGrp="1"/>
          </p:cNvSpPr>
          <p:nvPr>
            <p:ph type="title"/>
          </p:nvPr>
        </p:nvSpPr>
        <p:spPr>
          <a:xfrm>
            <a:off x="469507" y="676078"/>
            <a:ext cx="10959008" cy="758957"/>
          </a:xfrm>
        </p:spPr>
        <p:txBody>
          <a:bodyPr/>
          <a:lstStyle/>
          <a:p>
            <a:r>
              <a:rPr lang="en-US" dirty="0"/>
              <a:t>Procurement Contacts  </a:t>
            </a:r>
          </a:p>
        </p:txBody>
      </p:sp>
      <p:sp>
        <p:nvSpPr>
          <p:cNvPr id="7" name="Slide Number Placeholder 6">
            <a:extLst>
              <a:ext uri="{FF2B5EF4-FFF2-40B4-BE49-F238E27FC236}">
                <a16:creationId xmlns:a16="http://schemas.microsoft.com/office/drawing/2014/main" id="{BF023654-FC5B-C346-BB76-B8CDCE82CE64}"/>
              </a:ext>
            </a:extLst>
          </p:cNvPr>
          <p:cNvSpPr>
            <a:spLocks noGrp="1"/>
          </p:cNvSpPr>
          <p:nvPr>
            <p:ph type="sldNum" sz="quarter" idx="4"/>
          </p:nvPr>
        </p:nvSpPr>
        <p:spPr/>
        <p:txBody>
          <a:bodyPr/>
          <a:lstStyle/>
          <a:p>
            <a:pPr defTabSz="1219170" fontAlgn="base">
              <a:spcBef>
                <a:spcPct val="0"/>
              </a:spcBef>
              <a:spcAft>
                <a:spcPct val="0"/>
              </a:spcAft>
              <a:defRPr/>
            </a:pPr>
            <a:fld id="{3A2281A5-0AAD-5C43-9874-F8F3A9F5B29A}" type="slidenum">
              <a:rPr lang="en-US"/>
              <a:pPr defTabSz="1219170" fontAlgn="base">
                <a:spcBef>
                  <a:spcPct val="0"/>
                </a:spcBef>
                <a:spcAft>
                  <a:spcPct val="0"/>
                </a:spcAft>
                <a:defRPr/>
              </a:pPr>
              <a:t>9</a:t>
            </a:fld>
            <a:endParaRPr lang="en-US"/>
          </a:p>
        </p:txBody>
      </p:sp>
      <p:sp>
        <p:nvSpPr>
          <p:cNvPr id="6" name="Content Placeholder 1"/>
          <p:cNvSpPr txBox="1">
            <a:spLocks/>
          </p:cNvSpPr>
          <p:nvPr/>
        </p:nvSpPr>
        <p:spPr bwMode="auto">
          <a:xfrm>
            <a:off x="719403" y="1439593"/>
            <a:ext cx="11041227" cy="3812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defTabSz="1219170">
              <a:buNone/>
            </a:pPr>
            <a:r>
              <a:rPr lang="en-CA" sz="2133" dirty="0">
                <a:solidFill>
                  <a:srgbClr val="36424A"/>
                </a:solidFill>
              </a:rPr>
              <a:t>Max Amodio				Erika Washington</a:t>
            </a:r>
          </a:p>
          <a:p>
            <a:pPr marL="0" indent="0" defTabSz="1219170">
              <a:buNone/>
            </a:pPr>
            <a:r>
              <a:rPr lang="en-CA" sz="2133" dirty="0">
                <a:solidFill>
                  <a:srgbClr val="36424A"/>
                </a:solidFill>
              </a:rPr>
              <a:t>Director, Procurement			Executive Director, Technical Services Alberta Infrastructure			and Procurement </a:t>
            </a:r>
          </a:p>
          <a:p>
            <a:pPr marL="0" indent="0" defTabSz="1219170">
              <a:buNone/>
            </a:pPr>
            <a:r>
              <a:rPr lang="en-CA" sz="2133" u="sng" dirty="0">
                <a:solidFill>
                  <a:srgbClr val="053EAF"/>
                </a:solidFill>
              </a:rPr>
              <a:t>Max.Amodio@gov.ab.ca</a:t>
            </a:r>
            <a:r>
              <a:rPr lang="en-CA" sz="2133" dirty="0">
                <a:solidFill>
                  <a:srgbClr val="36424A"/>
                </a:solidFill>
              </a:rPr>
              <a:t>			</a:t>
            </a:r>
            <a:r>
              <a:rPr lang="en-CA" sz="2133" u="sng" dirty="0">
                <a:solidFill>
                  <a:srgbClr val="053EAF"/>
                </a:solidFill>
              </a:rPr>
              <a:t>Erika.Washington@gov.ab.ca</a:t>
            </a:r>
          </a:p>
          <a:p>
            <a:pPr marL="0" indent="0" defTabSz="1219170">
              <a:buNone/>
            </a:pPr>
            <a:r>
              <a:rPr lang="en-CA" sz="2133" dirty="0">
                <a:solidFill>
                  <a:srgbClr val="36424A"/>
                </a:solidFill>
              </a:rPr>
              <a:t>780-913-6414				587-987-5379</a:t>
            </a:r>
          </a:p>
          <a:p>
            <a:pPr marL="0" indent="0" defTabSz="1219170">
              <a:buNone/>
            </a:pPr>
            <a:r>
              <a:rPr lang="en-CA" sz="2133" dirty="0">
                <a:solidFill>
                  <a:srgbClr val="36424A"/>
                </a:solidFill>
              </a:rPr>
              <a:t>					</a:t>
            </a:r>
          </a:p>
        </p:txBody>
      </p:sp>
    </p:spTree>
    <p:extLst>
      <p:ext uri="{BB962C8B-B14F-4D97-AF65-F5344CB8AC3E}">
        <p14:creationId xmlns:p14="http://schemas.microsoft.com/office/powerpoint/2010/main" val="2359408583"/>
      </p:ext>
    </p:extLst>
  </p:cSld>
  <p:clrMapOvr>
    <a:masterClrMapping/>
  </p:clrMapOvr>
</p:sld>
</file>

<file path=ppt/theme/theme1.xml><?xml version="1.0" encoding="utf-8"?>
<a:theme xmlns:a="http://schemas.openxmlformats.org/drawingml/2006/main" name="Title Slides">
  <a:themeElements>
    <a:clrScheme name="Sky basic">
      <a:dk1>
        <a:srgbClr val="36424A"/>
      </a:dk1>
      <a:lt1>
        <a:sysClr val="window" lastClr="FFFFFF"/>
      </a:lt1>
      <a:dk2>
        <a:srgbClr val="6A737B"/>
      </a:dk2>
      <a:lt2>
        <a:srgbClr val="D1D4D3"/>
      </a:lt2>
      <a:accent1>
        <a:srgbClr val="005072"/>
      </a:accent1>
      <a:accent2>
        <a:srgbClr val="0081AB"/>
      </a:accent2>
      <a:accent3>
        <a:srgbClr val="00AAD2"/>
      </a:accent3>
      <a:accent4>
        <a:srgbClr val="5FCEEA"/>
      </a:accent4>
      <a:accent5>
        <a:srgbClr val="A6E1EF"/>
      </a:accent5>
      <a:accent6>
        <a:srgbClr val="CCEEF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ody slides">
  <a:themeElements>
    <a:clrScheme name="Sky basic">
      <a:dk1>
        <a:srgbClr val="36424A"/>
      </a:dk1>
      <a:lt1>
        <a:sysClr val="window" lastClr="FFFFFF"/>
      </a:lt1>
      <a:dk2>
        <a:srgbClr val="6A737B"/>
      </a:dk2>
      <a:lt2>
        <a:srgbClr val="D1D4D3"/>
      </a:lt2>
      <a:accent1>
        <a:srgbClr val="005072"/>
      </a:accent1>
      <a:accent2>
        <a:srgbClr val="0081AB"/>
      </a:accent2>
      <a:accent3>
        <a:srgbClr val="00AAD2"/>
      </a:accent3>
      <a:accent4>
        <a:srgbClr val="5FCEEA"/>
      </a:accent4>
      <a:accent5>
        <a:srgbClr val="A6E1EF"/>
      </a:accent5>
      <a:accent6>
        <a:srgbClr val="CCEEF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EBC3A255DBB946A43ED6914AB640F0" ma:contentTypeVersion="13" ma:contentTypeDescription="Create a new document." ma:contentTypeScope="" ma:versionID="3e12ecec2213dccdb53a843fd4372f79">
  <xsd:schema xmlns:xsd="http://www.w3.org/2001/XMLSchema" xmlns:xs="http://www.w3.org/2001/XMLSchema" xmlns:p="http://schemas.microsoft.com/office/2006/metadata/properties" xmlns:ns2="c60b107b-a5ec-4cac-b6f4-5950738c2f2f" xmlns:ns3="3ef8e1d8-81d9-4eb2-8a77-6539bf60a56f" targetNamespace="http://schemas.microsoft.com/office/2006/metadata/properties" ma:root="true" ma:fieldsID="b7b51f30dbdb80dd770f6edaaefdf45f" ns2:_="" ns3:_="">
    <xsd:import namespace="c60b107b-a5ec-4cac-b6f4-5950738c2f2f"/>
    <xsd:import namespace="3ef8e1d8-81d9-4eb2-8a77-6539bf60a56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AutoKeyPoints" minOccurs="0"/>
                <xsd:element ref="ns2:MediaServiceKeyPoints" minOccurs="0"/>
                <xsd:element ref="ns2:MediaLengthInSecond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0b107b-a5ec-4cac-b6f4-5950738c2f2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f8e1d8-81d9-4eb2-8a77-6539bf60a56f"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970B6E0-BC65-4148-94E5-064586C4610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46EA42CC-BC36-4C90-B6A8-90DCC149DCFA}">
  <ds:schemaRefs>
    <ds:schemaRef ds:uri="http://schemas.microsoft.com/sharepoint/v3/contenttype/forms"/>
  </ds:schemaRefs>
</ds:datastoreItem>
</file>

<file path=customXml/itemProps3.xml><?xml version="1.0" encoding="utf-8"?>
<ds:datastoreItem xmlns:ds="http://schemas.openxmlformats.org/officeDocument/2006/customXml" ds:itemID="{DFC2AB51-CC78-4357-B012-BF8FF0B919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60b107b-a5ec-4cac-b6f4-5950738c2f2f"/>
    <ds:schemaRef ds:uri="3ef8e1d8-81d9-4eb2-8a77-6539bf60a56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1353</TotalTime>
  <Words>2287</Words>
  <Application>Microsoft Office PowerPoint</Application>
  <PresentationFormat>Widescreen</PresentationFormat>
  <Paragraphs>197</Paragraphs>
  <Slides>9</Slides>
  <Notes>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Calibri</vt:lpstr>
      <vt:lpstr>Courier New</vt:lpstr>
      <vt:lpstr>Symbol</vt:lpstr>
      <vt:lpstr>Title Slides</vt:lpstr>
      <vt:lpstr>Body slides</vt:lpstr>
      <vt:lpstr>ALBERTA INFRASTRUCTURE   2022 Partnering with Industry Symposium  February 24, 2022</vt:lpstr>
      <vt:lpstr>Budget 2021 Capital Plan www.alberta.ca/capital-plan</vt:lpstr>
      <vt:lpstr>2021 Capital Plan Projects</vt:lpstr>
      <vt:lpstr>Investing in Canada Infrastructure Program</vt:lpstr>
      <vt:lpstr>Alberta’s Recovery Plan</vt:lpstr>
      <vt:lpstr>Procurement Notifications </vt:lpstr>
      <vt:lpstr>Procurement Process </vt:lpstr>
      <vt:lpstr>Alberta’s 20-Year Strategic Capital Plan</vt:lpstr>
      <vt:lpstr>Procurement Contacts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Infrastructure  Benefitting Canadians</dc:title>
  <dc:creator>Jodie Parmar</dc:creator>
  <cp:lastModifiedBy>Davis, Cathy</cp:lastModifiedBy>
  <cp:revision>22</cp:revision>
  <dcterms:created xsi:type="dcterms:W3CDTF">2022-02-15T20:38:26Z</dcterms:created>
  <dcterms:modified xsi:type="dcterms:W3CDTF">2022-03-10T22:06:45Z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2022-02-07T00:00:00Z</vt:filetime>
  </property>
  <property fmtid="{D5CDD505-2E9C-101B-9397-08002B2CF9AE}" pid="3" name="Creator">
    <vt:lpwstr>Microsoft® PowerPoint® for Microsoft 365</vt:lpwstr>
  </property>
  <property fmtid="{D5CDD505-2E9C-101B-9397-08002B2CF9AE}" pid="4" name="LastSaved">
    <vt:filetime>2022-02-15T00:00:00Z</vt:filetime>
  </property>
  <property fmtid="{D5CDD505-2E9C-101B-9397-08002B2CF9AE}" pid="5" name="ContentTypeId">
    <vt:lpwstr>0x01010042EBC3A255DBB946A43ED6914AB640F0</vt:lpwstr>
  </property>
</Properties>
</file>