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85" r:id="rId4"/>
  </p:sldMasterIdLst>
  <p:notesMasterIdLst>
    <p:notesMasterId r:id="rId13"/>
  </p:notesMasterIdLst>
  <p:sldIdLst>
    <p:sldId id="314" r:id="rId5"/>
    <p:sldId id="284" r:id="rId6"/>
    <p:sldId id="313" r:id="rId7"/>
    <p:sldId id="287" r:id="rId8"/>
    <p:sldId id="289" r:id="rId9"/>
    <p:sldId id="290" r:id="rId10"/>
    <p:sldId id="291" r:id="rId11"/>
    <p:sldId id="292"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B840C1F-42DF-0A59-9011-D90A2FF9C6D7}" name="Herron, Kyle" initials="HK" userId="S::KHERRON@calgary.ca::c171c5ff-58a9-4f88-bc5f-2f3066afb25e" providerId="AD"/>
  <p188:author id="{E91C0942-07F0-CBC3-0FC9-6D17A6B89973}" name="Lisa Attygalle" initials="LA" userId="S::lisa@tamarackcommunity.ca::9a71e78c-c43b-4c69-a034-12286dfd4515" providerId="AD"/>
  <p188:author id="{F0A3447F-687D-3887-B922-D254BEB51413}" name="Guest User" initials="GU" userId="S::urn:spo:anon#bb965d59fbf555e790956bd06caf3b9213065ce76ba72d17b7e2f47aed12a31e::" providerId="AD"/>
  <p188:author id="{A7966286-38E6-2DAF-792F-996A494DEF98}" name="Rivas, Courtney M." initials="RCM" userId="S::CMROBERTSON1@calgary.ca::2a7370ab-d8a4-42cb-a892-1ce270a479f4" providerId="AD"/>
  <p188:author id="{9EC538C0-2DF6-1F26-E1B1-21D9B7A0270A}" name="Rivas, Courtney M." initials="RM" userId="S::cmrobertson1@calgary.ca::2a7370ab-d8a4-42cb-a892-1ce270a479f4" providerId="AD"/>
  <p188:author id="{84B4DBF4-C9F6-F3CC-F472-23B97C93902B}" name="Kebede, Menna" initials="KM" userId="S::mkebede@calgary.ca::313d143f-e3c3-415e-ac22-c626ecdfa65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95B4"/>
    <a:srgbClr val="C8102E"/>
    <a:srgbClr val="E572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6E25E649-3F16-4E02-A733-19D2CDBF48F0}">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8" d="100"/>
          <a:sy n="98" d="100"/>
        </p:scale>
        <p:origin x="928" y="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19"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ivas, Courtney M." userId="2a7370ab-d8a4-42cb-a892-1ce270a479f4" providerId="ADAL" clId="{9A7F5126-9742-4490-9C5E-7BA788204C7C}"/>
    <pc:docChg chg="">
      <pc:chgData name="Rivas, Courtney M." userId="2a7370ab-d8a4-42cb-a892-1ce270a479f4" providerId="ADAL" clId="{9A7F5126-9742-4490-9C5E-7BA788204C7C}" dt="2024-04-19T16:20:12.289" v="3"/>
      <pc:docMkLst>
        <pc:docMk/>
      </pc:docMkLst>
      <pc:sldChg chg="delCm">
        <pc:chgData name="Rivas, Courtney M." userId="2a7370ab-d8a4-42cb-a892-1ce270a479f4" providerId="ADAL" clId="{9A7F5126-9742-4490-9C5E-7BA788204C7C}" dt="2024-04-19T16:19:43.421" v="1"/>
        <pc:sldMkLst>
          <pc:docMk/>
          <pc:sldMk cId="1950985770" sldId="284"/>
        </pc:sldMkLst>
        <pc:extLst>
          <p:ext xmlns:p="http://schemas.openxmlformats.org/presentationml/2006/main" uri="{D6D511B9-2390-475A-947B-AFAB55BFBCF1}">
            <pc226:cmChg xmlns:pc226="http://schemas.microsoft.com/office/powerpoint/2022/06/main/command" chg="del">
              <pc226:chgData name="Rivas, Courtney M." userId="2a7370ab-d8a4-42cb-a892-1ce270a479f4" providerId="ADAL" clId="{9A7F5126-9742-4490-9C5E-7BA788204C7C}" dt="2024-04-19T16:19:43.421" v="1"/>
              <pc2:cmMkLst xmlns:pc2="http://schemas.microsoft.com/office/powerpoint/2019/9/main/command">
                <pc:docMk/>
                <pc:sldMk cId="1950985770" sldId="284"/>
                <pc2:cmMk id="{D62EE955-249D-42FE-BEF6-18B1825D17CE}"/>
              </pc2:cmMkLst>
            </pc226:cmChg>
            <pc226:cmChg xmlns:pc226="http://schemas.microsoft.com/office/powerpoint/2022/06/main/command" chg="del">
              <pc226:chgData name="Rivas, Courtney M." userId="2a7370ab-d8a4-42cb-a892-1ce270a479f4" providerId="ADAL" clId="{9A7F5126-9742-4490-9C5E-7BA788204C7C}" dt="2024-04-19T16:19:41.738" v="0"/>
              <pc2:cmMkLst xmlns:pc2="http://schemas.microsoft.com/office/powerpoint/2019/9/main/command">
                <pc:docMk/>
                <pc:sldMk cId="1950985770" sldId="284"/>
                <pc2:cmMk id="{DE9383F6-66E8-40E6-998F-CB196E31E16F}"/>
              </pc2:cmMkLst>
            </pc226:cmChg>
          </p:ext>
        </pc:extLst>
      </pc:sldChg>
      <pc:sldChg chg="delCm">
        <pc:chgData name="Rivas, Courtney M." userId="2a7370ab-d8a4-42cb-a892-1ce270a479f4" providerId="ADAL" clId="{9A7F5126-9742-4490-9C5E-7BA788204C7C}" dt="2024-04-19T16:20:12.289" v="3"/>
        <pc:sldMkLst>
          <pc:docMk/>
          <pc:sldMk cId="1997526059" sldId="313"/>
        </pc:sldMkLst>
        <pc:extLst>
          <p:ext xmlns:p="http://schemas.openxmlformats.org/presentationml/2006/main" uri="{D6D511B9-2390-475A-947B-AFAB55BFBCF1}">
            <pc226:cmChg xmlns:pc226="http://schemas.microsoft.com/office/powerpoint/2022/06/main/command" chg="del">
              <pc226:chgData name="Rivas, Courtney M." userId="2a7370ab-d8a4-42cb-a892-1ce270a479f4" providerId="ADAL" clId="{9A7F5126-9742-4490-9C5E-7BA788204C7C}" dt="2024-04-19T16:20:12.289" v="3"/>
              <pc2:cmMkLst xmlns:pc2="http://schemas.microsoft.com/office/powerpoint/2019/9/main/command">
                <pc:docMk/>
                <pc:sldMk cId="1997526059" sldId="313"/>
                <pc2:cmMk id="{9046AA5B-E763-4AF4-BC5F-1F2071183198}"/>
              </pc2:cmMkLst>
            </pc226:cmChg>
            <pc226:cmChg xmlns:pc226="http://schemas.microsoft.com/office/powerpoint/2022/06/main/command" chg="del">
              <pc226:chgData name="Rivas, Courtney M." userId="2a7370ab-d8a4-42cb-a892-1ce270a479f4" providerId="ADAL" clId="{9A7F5126-9742-4490-9C5E-7BA788204C7C}" dt="2024-04-19T16:20:09.613" v="2"/>
              <pc2:cmMkLst xmlns:pc2="http://schemas.microsoft.com/office/powerpoint/2019/9/main/command">
                <pc:docMk/>
                <pc:sldMk cId="1997526059" sldId="313"/>
                <pc2:cmMk id="{263965E4-23A3-4DAB-84AC-4A74D23D053B}"/>
              </pc2:cmMkLst>
            </pc226:cmChg>
          </p:ext>
        </pc:ext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6FEF115-182B-4582-ADF2-A474E68A482F}"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C2E15043-0D34-422B-9679-E62BAE509D1C}">
      <dgm:prSet/>
      <dgm:spPr/>
      <dgm:t>
        <a:bodyPr/>
        <a:lstStyle/>
        <a:p>
          <a:r>
            <a:rPr lang="en-US" b="0" i="0" baseline="0"/>
            <a:t>Discover</a:t>
          </a:r>
          <a:endParaRPr lang="en-US"/>
        </a:p>
      </dgm:t>
    </dgm:pt>
    <dgm:pt modelId="{A18CE01F-3575-4DDA-AC6F-E70E85A8887D}" type="parTrans" cxnId="{99B8BC03-BD48-40B7-864B-BA8A500E6048}">
      <dgm:prSet/>
      <dgm:spPr/>
      <dgm:t>
        <a:bodyPr/>
        <a:lstStyle/>
        <a:p>
          <a:endParaRPr lang="en-US"/>
        </a:p>
      </dgm:t>
    </dgm:pt>
    <dgm:pt modelId="{9434F6A4-694F-4C97-8B09-6F3C6FF59451}" type="sibTrans" cxnId="{99B8BC03-BD48-40B7-864B-BA8A500E6048}">
      <dgm:prSet/>
      <dgm:spPr/>
      <dgm:t>
        <a:bodyPr/>
        <a:lstStyle/>
        <a:p>
          <a:endParaRPr lang="en-US"/>
        </a:p>
      </dgm:t>
    </dgm:pt>
    <dgm:pt modelId="{856C2B65-7E9C-460C-8A49-8F95A957B5C8}">
      <dgm:prSet/>
      <dgm:spPr/>
      <dgm:t>
        <a:bodyPr/>
        <a:lstStyle/>
        <a:p>
          <a:r>
            <a:rPr lang="en-US" b="0" i="0" baseline="0"/>
            <a:t>Welcome</a:t>
          </a:r>
          <a:endParaRPr lang="en-US"/>
        </a:p>
      </dgm:t>
    </dgm:pt>
    <dgm:pt modelId="{9A44FB74-C21D-4D42-BECE-54E5006054E0}" type="parTrans" cxnId="{96F4BAA2-89F8-4513-A523-4CDFE4DFA60A}">
      <dgm:prSet/>
      <dgm:spPr/>
      <dgm:t>
        <a:bodyPr/>
        <a:lstStyle/>
        <a:p>
          <a:endParaRPr lang="en-US"/>
        </a:p>
      </dgm:t>
    </dgm:pt>
    <dgm:pt modelId="{005A76E1-0798-4835-8ECE-9D9EFA11324A}" type="sibTrans" cxnId="{96F4BAA2-89F8-4513-A523-4CDFE4DFA60A}">
      <dgm:prSet/>
      <dgm:spPr/>
      <dgm:t>
        <a:bodyPr/>
        <a:lstStyle/>
        <a:p>
          <a:endParaRPr lang="en-US"/>
        </a:p>
      </dgm:t>
    </dgm:pt>
    <dgm:pt modelId="{BC0A936C-7ACE-4082-AEA3-28D2FA4232C2}">
      <dgm:prSet/>
      <dgm:spPr/>
      <dgm:t>
        <a:bodyPr/>
        <a:lstStyle/>
        <a:p>
          <a:r>
            <a:rPr lang="en-US" b="0" i="0" baseline="0">
              <a:latin typeface="Arial" panose="020B0604020202020204"/>
            </a:rPr>
            <a:t>Connect</a:t>
          </a:r>
          <a:endParaRPr lang="en-US"/>
        </a:p>
      </dgm:t>
    </dgm:pt>
    <dgm:pt modelId="{A3CC49A3-7BA7-4D9A-843C-17BD3A46B7E5}" type="parTrans" cxnId="{75D7EB0F-7800-41B4-89A1-8FFC8E6DBAE5}">
      <dgm:prSet/>
      <dgm:spPr/>
      <dgm:t>
        <a:bodyPr/>
        <a:lstStyle/>
        <a:p>
          <a:endParaRPr lang="en-US"/>
        </a:p>
      </dgm:t>
    </dgm:pt>
    <dgm:pt modelId="{7A02F8EC-F6F3-42D0-AB40-6C394E908ED5}" type="sibTrans" cxnId="{75D7EB0F-7800-41B4-89A1-8FFC8E6DBAE5}">
      <dgm:prSet/>
      <dgm:spPr/>
      <dgm:t>
        <a:bodyPr/>
        <a:lstStyle/>
        <a:p>
          <a:endParaRPr lang="en-US"/>
        </a:p>
      </dgm:t>
    </dgm:pt>
    <dgm:pt modelId="{28091471-4CD4-4476-8C96-EA76404B5DBD}">
      <dgm:prSet/>
      <dgm:spPr/>
      <dgm:t>
        <a:bodyPr/>
        <a:lstStyle/>
        <a:p>
          <a:r>
            <a:rPr lang="en-US" b="0" i="0" baseline="0"/>
            <a:t>Share</a:t>
          </a:r>
          <a:endParaRPr lang="en-US"/>
        </a:p>
      </dgm:t>
    </dgm:pt>
    <dgm:pt modelId="{5046A344-C419-4AB5-8A6D-C1436E6563C6}" type="parTrans" cxnId="{C3C969AF-FADF-4949-934B-26642F814867}">
      <dgm:prSet/>
      <dgm:spPr/>
      <dgm:t>
        <a:bodyPr/>
        <a:lstStyle/>
        <a:p>
          <a:endParaRPr lang="en-US"/>
        </a:p>
      </dgm:t>
    </dgm:pt>
    <dgm:pt modelId="{37E301E6-371C-430C-8757-0090D28DA7B2}" type="sibTrans" cxnId="{C3C969AF-FADF-4949-934B-26642F814867}">
      <dgm:prSet/>
      <dgm:spPr/>
      <dgm:t>
        <a:bodyPr/>
        <a:lstStyle/>
        <a:p>
          <a:endParaRPr lang="en-US"/>
        </a:p>
      </dgm:t>
    </dgm:pt>
    <dgm:pt modelId="{1ACA1F84-72C4-4F9F-8CD1-C2023A3FFC02}">
      <dgm:prSet/>
      <dgm:spPr/>
      <dgm:t>
        <a:bodyPr/>
        <a:lstStyle/>
        <a:p>
          <a:r>
            <a:rPr lang="en-US" b="0" i="0" baseline="0"/>
            <a:t>Celebrate</a:t>
          </a:r>
          <a:endParaRPr lang="en-US"/>
        </a:p>
      </dgm:t>
    </dgm:pt>
    <dgm:pt modelId="{672045FB-7376-49AE-B050-38F9D9860B4A}" type="parTrans" cxnId="{DC246E1C-CD9A-4106-BB08-847AFFBCD634}">
      <dgm:prSet/>
      <dgm:spPr/>
      <dgm:t>
        <a:bodyPr/>
        <a:lstStyle/>
        <a:p>
          <a:endParaRPr lang="en-US"/>
        </a:p>
      </dgm:t>
    </dgm:pt>
    <dgm:pt modelId="{8600BE6D-518E-4283-9015-B97600A88F80}" type="sibTrans" cxnId="{DC246E1C-CD9A-4106-BB08-847AFFBCD634}">
      <dgm:prSet/>
      <dgm:spPr/>
      <dgm:t>
        <a:bodyPr/>
        <a:lstStyle/>
        <a:p>
          <a:endParaRPr lang="en-US"/>
        </a:p>
      </dgm:t>
    </dgm:pt>
    <dgm:pt modelId="{9D838D17-B63D-48E3-B6B5-18950BCC1251}">
      <dgm:prSet/>
      <dgm:spPr/>
      <dgm:t>
        <a:bodyPr/>
        <a:lstStyle/>
        <a:p>
          <a:r>
            <a:rPr lang="en-US" b="0" i="0" baseline="0"/>
            <a:t>Vision</a:t>
          </a:r>
          <a:endParaRPr lang="en-US"/>
        </a:p>
      </dgm:t>
    </dgm:pt>
    <dgm:pt modelId="{E15A81CA-E936-4E45-BC81-EEBDA1F3DA89}" type="parTrans" cxnId="{8781E8D7-139B-49BD-A753-ECBBC7C06616}">
      <dgm:prSet/>
      <dgm:spPr/>
      <dgm:t>
        <a:bodyPr/>
        <a:lstStyle/>
        <a:p>
          <a:endParaRPr lang="en-US"/>
        </a:p>
      </dgm:t>
    </dgm:pt>
    <dgm:pt modelId="{065D99A7-6B3B-47B5-8384-F3021996D880}" type="sibTrans" cxnId="{8781E8D7-139B-49BD-A753-ECBBC7C06616}">
      <dgm:prSet/>
      <dgm:spPr/>
      <dgm:t>
        <a:bodyPr/>
        <a:lstStyle/>
        <a:p>
          <a:endParaRPr lang="en-US"/>
        </a:p>
      </dgm:t>
    </dgm:pt>
    <dgm:pt modelId="{497D4E9B-FF97-48C6-931A-34029179AD4F}" type="pres">
      <dgm:prSet presAssocID="{96FEF115-182B-4582-ADF2-A474E68A482F}" presName="cycle" presStyleCnt="0">
        <dgm:presLayoutVars>
          <dgm:dir/>
          <dgm:resizeHandles val="exact"/>
        </dgm:presLayoutVars>
      </dgm:prSet>
      <dgm:spPr/>
    </dgm:pt>
    <dgm:pt modelId="{9733770D-E824-4D69-B452-64AD1A10FF68}" type="pres">
      <dgm:prSet presAssocID="{C2E15043-0D34-422B-9679-E62BAE509D1C}" presName="node" presStyleLbl="node1" presStyleIdx="0" presStyleCnt="6">
        <dgm:presLayoutVars>
          <dgm:bulletEnabled val="1"/>
        </dgm:presLayoutVars>
      </dgm:prSet>
      <dgm:spPr/>
    </dgm:pt>
    <dgm:pt modelId="{041201B4-6428-4E55-A50B-5628E63138A5}" type="pres">
      <dgm:prSet presAssocID="{C2E15043-0D34-422B-9679-E62BAE509D1C}" presName="spNode" presStyleCnt="0"/>
      <dgm:spPr/>
    </dgm:pt>
    <dgm:pt modelId="{AAC2566C-A5B8-4CAB-99A4-AFADEC6119D3}" type="pres">
      <dgm:prSet presAssocID="{9434F6A4-694F-4C97-8B09-6F3C6FF59451}" presName="sibTrans" presStyleLbl="sibTrans1D1" presStyleIdx="0" presStyleCnt="6"/>
      <dgm:spPr/>
    </dgm:pt>
    <dgm:pt modelId="{F0BDD9FF-B9F6-482C-A747-898D6EA3FB1B}" type="pres">
      <dgm:prSet presAssocID="{856C2B65-7E9C-460C-8A49-8F95A957B5C8}" presName="node" presStyleLbl="node1" presStyleIdx="1" presStyleCnt="6">
        <dgm:presLayoutVars>
          <dgm:bulletEnabled val="1"/>
        </dgm:presLayoutVars>
      </dgm:prSet>
      <dgm:spPr/>
    </dgm:pt>
    <dgm:pt modelId="{57DE8CC0-325F-41E3-9ECF-0B6775ED9984}" type="pres">
      <dgm:prSet presAssocID="{856C2B65-7E9C-460C-8A49-8F95A957B5C8}" presName="spNode" presStyleCnt="0"/>
      <dgm:spPr/>
    </dgm:pt>
    <dgm:pt modelId="{8F974969-EBD8-4F03-AFD7-D4BDDD37DF06}" type="pres">
      <dgm:prSet presAssocID="{005A76E1-0798-4835-8ECE-9D9EFA11324A}" presName="sibTrans" presStyleLbl="sibTrans1D1" presStyleIdx="1" presStyleCnt="6"/>
      <dgm:spPr/>
    </dgm:pt>
    <dgm:pt modelId="{B8D25685-4AF1-484F-A60B-92E4930DFD71}" type="pres">
      <dgm:prSet presAssocID="{BC0A936C-7ACE-4082-AEA3-28D2FA4232C2}" presName="node" presStyleLbl="node1" presStyleIdx="2" presStyleCnt="6">
        <dgm:presLayoutVars>
          <dgm:bulletEnabled val="1"/>
        </dgm:presLayoutVars>
      </dgm:prSet>
      <dgm:spPr/>
    </dgm:pt>
    <dgm:pt modelId="{7B0B7999-F6F6-4AB0-8D11-1DD3477EA36D}" type="pres">
      <dgm:prSet presAssocID="{BC0A936C-7ACE-4082-AEA3-28D2FA4232C2}" presName="spNode" presStyleCnt="0"/>
      <dgm:spPr/>
    </dgm:pt>
    <dgm:pt modelId="{1972B431-1E0A-4ED2-9E41-0DD480C6D05F}" type="pres">
      <dgm:prSet presAssocID="{7A02F8EC-F6F3-42D0-AB40-6C394E908ED5}" presName="sibTrans" presStyleLbl="sibTrans1D1" presStyleIdx="2" presStyleCnt="6"/>
      <dgm:spPr/>
    </dgm:pt>
    <dgm:pt modelId="{4A621AC1-5256-4702-A61B-DF89E3BEBD73}" type="pres">
      <dgm:prSet presAssocID="{28091471-4CD4-4476-8C96-EA76404B5DBD}" presName="node" presStyleLbl="node1" presStyleIdx="3" presStyleCnt="6">
        <dgm:presLayoutVars>
          <dgm:bulletEnabled val="1"/>
        </dgm:presLayoutVars>
      </dgm:prSet>
      <dgm:spPr/>
    </dgm:pt>
    <dgm:pt modelId="{E6A89AE5-5A97-45CF-BB06-6C3ABCAFFAF7}" type="pres">
      <dgm:prSet presAssocID="{28091471-4CD4-4476-8C96-EA76404B5DBD}" presName="spNode" presStyleCnt="0"/>
      <dgm:spPr/>
    </dgm:pt>
    <dgm:pt modelId="{4E5E6157-A870-47A0-AADF-FF95FE667834}" type="pres">
      <dgm:prSet presAssocID="{37E301E6-371C-430C-8757-0090D28DA7B2}" presName="sibTrans" presStyleLbl="sibTrans1D1" presStyleIdx="3" presStyleCnt="6"/>
      <dgm:spPr/>
    </dgm:pt>
    <dgm:pt modelId="{65D53B74-D944-4C8B-A333-A615CD92683C}" type="pres">
      <dgm:prSet presAssocID="{1ACA1F84-72C4-4F9F-8CD1-C2023A3FFC02}" presName="node" presStyleLbl="node1" presStyleIdx="4" presStyleCnt="6">
        <dgm:presLayoutVars>
          <dgm:bulletEnabled val="1"/>
        </dgm:presLayoutVars>
      </dgm:prSet>
      <dgm:spPr/>
    </dgm:pt>
    <dgm:pt modelId="{56FFB368-D00E-43FB-95B0-0DF5996E61A2}" type="pres">
      <dgm:prSet presAssocID="{1ACA1F84-72C4-4F9F-8CD1-C2023A3FFC02}" presName="spNode" presStyleCnt="0"/>
      <dgm:spPr/>
    </dgm:pt>
    <dgm:pt modelId="{DC36D284-A374-4148-9F75-ABBA49643D23}" type="pres">
      <dgm:prSet presAssocID="{8600BE6D-518E-4283-9015-B97600A88F80}" presName="sibTrans" presStyleLbl="sibTrans1D1" presStyleIdx="4" presStyleCnt="6"/>
      <dgm:spPr/>
    </dgm:pt>
    <dgm:pt modelId="{8A28C553-894C-44BA-B342-21D58DB89ADB}" type="pres">
      <dgm:prSet presAssocID="{9D838D17-B63D-48E3-B6B5-18950BCC1251}" presName="node" presStyleLbl="node1" presStyleIdx="5" presStyleCnt="6">
        <dgm:presLayoutVars>
          <dgm:bulletEnabled val="1"/>
        </dgm:presLayoutVars>
      </dgm:prSet>
      <dgm:spPr/>
    </dgm:pt>
    <dgm:pt modelId="{B7539D67-F1C6-452A-AFA8-5033896A2C0F}" type="pres">
      <dgm:prSet presAssocID="{9D838D17-B63D-48E3-B6B5-18950BCC1251}" presName="spNode" presStyleCnt="0"/>
      <dgm:spPr/>
    </dgm:pt>
    <dgm:pt modelId="{2470E24E-B6B8-47D7-A5A7-EB2AC8A8DE34}" type="pres">
      <dgm:prSet presAssocID="{065D99A7-6B3B-47B5-8384-F3021996D880}" presName="sibTrans" presStyleLbl="sibTrans1D1" presStyleIdx="5" presStyleCnt="6"/>
      <dgm:spPr/>
    </dgm:pt>
  </dgm:ptLst>
  <dgm:cxnLst>
    <dgm:cxn modelId="{99B8BC03-BD48-40B7-864B-BA8A500E6048}" srcId="{96FEF115-182B-4582-ADF2-A474E68A482F}" destId="{C2E15043-0D34-422B-9679-E62BAE509D1C}" srcOrd="0" destOrd="0" parTransId="{A18CE01F-3575-4DDA-AC6F-E70E85A8887D}" sibTransId="{9434F6A4-694F-4C97-8B09-6F3C6FF59451}"/>
    <dgm:cxn modelId="{E4C4E006-32E3-4FAE-A168-79F90283EA38}" type="presOf" srcId="{8600BE6D-518E-4283-9015-B97600A88F80}" destId="{DC36D284-A374-4148-9F75-ABBA49643D23}" srcOrd="0" destOrd="0" presId="urn:microsoft.com/office/officeart/2005/8/layout/cycle5"/>
    <dgm:cxn modelId="{C215AA0A-65BC-4CDB-B198-6DA5BBBECCCD}" type="presOf" srcId="{005A76E1-0798-4835-8ECE-9D9EFA11324A}" destId="{8F974969-EBD8-4F03-AFD7-D4BDDD37DF06}" srcOrd="0" destOrd="0" presId="urn:microsoft.com/office/officeart/2005/8/layout/cycle5"/>
    <dgm:cxn modelId="{75D7EB0F-7800-41B4-89A1-8FFC8E6DBAE5}" srcId="{96FEF115-182B-4582-ADF2-A474E68A482F}" destId="{BC0A936C-7ACE-4082-AEA3-28D2FA4232C2}" srcOrd="2" destOrd="0" parTransId="{A3CC49A3-7BA7-4D9A-843C-17BD3A46B7E5}" sibTransId="{7A02F8EC-F6F3-42D0-AB40-6C394E908ED5}"/>
    <dgm:cxn modelId="{DC246E1C-CD9A-4106-BB08-847AFFBCD634}" srcId="{96FEF115-182B-4582-ADF2-A474E68A482F}" destId="{1ACA1F84-72C4-4F9F-8CD1-C2023A3FFC02}" srcOrd="4" destOrd="0" parTransId="{672045FB-7376-49AE-B050-38F9D9860B4A}" sibTransId="{8600BE6D-518E-4283-9015-B97600A88F80}"/>
    <dgm:cxn modelId="{5864F251-6206-45B8-B691-4E5AC4C10784}" type="presOf" srcId="{856C2B65-7E9C-460C-8A49-8F95A957B5C8}" destId="{F0BDD9FF-B9F6-482C-A747-898D6EA3FB1B}" srcOrd="0" destOrd="0" presId="urn:microsoft.com/office/officeart/2005/8/layout/cycle5"/>
    <dgm:cxn modelId="{63790652-37D1-469F-B550-AE1BAF22C9A9}" type="presOf" srcId="{7A02F8EC-F6F3-42D0-AB40-6C394E908ED5}" destId="{1972B431-1E0A-4ED2-9E41-0DD480C6D05F}" srcOrd="0" destOrd="0" presId="urn:microsoft.com/office/officeart/2005/8/layout/cycle5"/>
    <dgm:cxn modelId="{5302E886-160E-4905-889A-4CC5E045711D}" type="presOf" srcId="{37E301E6-371C-430C-8757-0090D28DA7B2}" destId="{4E5E6157-A870-47A0-AADF-FF95FE667834}" srcOrd="0" destOrd="0" presId="urn:microsoft.com/office/officeart/2005/8/layout/cycle5"/>
    <dgm:cxn modelId="{BE15248A-E6FD-4741-A7E3-A151C8BEEC48}" type="presOf" srcId="{C2E15043-0D34-422B-9679-E62BAE509D1C}" destId="{9733770D-E824-4D69-B452-64AD1A10FF68}" srcOrd="0" destOrd="0" presId="urn:microsoft.com/office/officeart/2005/8/layout/cycle5"/>
    <dgm:cxn modelId="{96F4BAA2-89F8-4513-A523-4CDFE4DFA60A}" srcId="{96FEF115-182B-4582-ADF2-A474E68A482F}" destId="{856C2B65-7E9C-460C-8A49-8F95A957B5C8}" srcOrd="1" destOrd="0" parTransId="{9A44FB74-C21D-4D42-BECE-54E5006054E0}" sibTransId="{005A76E1-0798-4835-8ECE-9D9EFA11324A}"/>
    <dgm:cxn modelId="{C3C969AF-FADF-4949-934B-26642F814867}" srcId="{96FEF115-182B-4582-ADF2-A474E68A482F}" destId="{28091471-4CD4-4476-8C96-EA76404B5DBD}" srcOrd="3" destOrd="0" parTransId="{5046A344-C419-4AB5-8A6D-C1436E6563C6}" sibTransId="{37E301E6-371C-430C-8757-0090D28DA7B2}"/>
    <dgm:cxn modelId="{6DE1CCB8-AE04-44DC-92AF-F42E1DB1D154}" type="presOf" srcId="{BC0A936C-7ACE-4082-AEA3-28D2FA4232C2}" destId="{B8D25685-4AF1-484F-A60B-92E4930DFD71}" srcOrd="0" destOrd="0" presId="urn:microsoft.com/office/officeart/2005/8/layout/cycle5"/>
    <dgm:cxn modelId="{B9888AB9-5772-483E-8F61-98DE19F09B5D}" type="presOf" srcId="{9D838D17-B63D-48E3-B6B5-18950BCC1251}" destId="{8A28C553-894C-44BA-B342-21D58DB89ADB}" srcOrd="0" destOrd="0" presId="urn:microsoft.com/office/officeart/2005/8/layout/cycle5"/>
    <dgm:cxn modelId="{4CD578D5-F50B-4211-B6B7-99CEADA4D8CB}" type="presOf" srcId="{1ACA1F84-72C4-4F9F-8CD1-C2023A3FFC02}" destId="{65D53B74-D944-4C8B-A333-A615CD92683C}" srcOrd="0" destOrd="0" presId="urn:microsoft.com/office/officeart/2005/8/layout/cycle5"/>
    <dgm:cxn modelId="{8781E8D7-139B-49BD-A753-ECBBC7C06616}" srcId="{96FEF115-182B-4582-ADF2-A474E68A482F}" destId="{9D838D17-B63D-48E3-B6B5-18950BCC1251}" srcOrd="5" destOrd="0" parTransId="{E15A81CA-E936-4E45-BC81-EEBDA1F3DA89}" sibTransId="{065D99A7-6B3B-47B5-8384-F3021996D880}"/>
    <dgm:cxn modelId="{E50432EB-B764-46CC-B9D0-A29EBAC4E716}" type="presOf" srcId="{065D99A7-6B3B-47B5-8384-F3021996D880}" destId="{2470E24E-B6B8-47D7-A5A7-EB2AC8A8DE34}" srcOrd="0" destOrd="0" presId="urn:microsoft.com/office/officeart/2005/8/layout/cycle5"/>
    <dgm:cxn modelId="{AFC9DFF3-81AB-4B57-87A3-4AC8DE0A2901}" type="presOf" srcId="{28091471-4CD4-4476-8C96-EA76404B5DBD}" destId="{4A621AC1-5256-4702-A61B-DF89E3BEBD73}" srcOrd="0" destOrd="0" presId="urn:microsoft.com/office/officeart/2005/8/layout/cycle5"/>
    <dgm:cxn modelId="{4B82A1F9-3799-494A-A62B-638E747A2AA9}" type="presOf" srcId="{9434F6A4-694F-4C97-8B09-6F3C6FF59451}" destId="{AAC2566C-A5B8-4CAB-99A4-AFADEC6119D3}" srcOrd="0" destOrd="0" presId="urn:microsoft.com/office/officeart/2005/8/layout/cycle5"/>
    <dgm:cxn modelId="{5D331FFB-5BBE-43EB-AE10-67D69CC4BD27}" type="presOf" srcId="{96FEF115-182B-4582-ADF2-A474E68A482F}" destId="{497D4E9B-FF97-48C6-931A-34029179AD4F}" srcOrd="0" destOrd="0" presId="urn:microsoft.com/office/officeart/2005/8/layout/cycle5"/>
    <dgm:cxn modelId="{2EC34DCF-A0EE-459E-A1AB-C7E7D3709086}" type="presParOf" srcId="{497D4E9B-FF97-48C6-931A-34029179AD4F}" destId="{9733770D-E824-4D69-B452-64AD1A10FF68}" srcOrd="0" destOrd="0" presId="urn:microsoft.com/office/officeart/2005/8/layout/cycle5"/>
    <dgm:cxn modelId="{6FA66C55-6039-49C9-A15E-58247F68225F}" type="presParOf" srcId="{497D4E9B-FF97-48C6-931A-34029179AD4F}" destId="{041201B4-6428-4E55-A50B-5628E63138A5}" srcOrd="1" destOrd="0" presId="urn:microsoft.com/office/officeart/2005/8/layout/cycle5"/>
    <dgm:cxn modelId="{F8ACE27E-DBCB-41B7-929A-9ACBF5208FE0}" type="presParOf" srcId="{497D4E9B-FF97-48C6-931A-34029179AD4F}" destId="{AAC2566C-A5B8-4CAB-99A4-AFADEC6119D3}" srcOrd="2" destOrd="0" presId="urn:microsoft.com/office/officeart/2005/8/layout/cycle5"/>
    <dgm:cxn modelId="{F55EB663-EBAA-4393-8A2F-993DFA995785}" type="presParOf" srcId="{497D4E9B-FF97-48C6-931A-34029179AD4F}" destId="{F0BDD9FF-B9F6-482C-A747-898D6EA3FB1B}" srcOrd="3" destOrd="0" presId="urn:microsoft.com/office/officeart/2005/8/layout/cycle5"/>
    <dgm:cxn modelId="{3B5C481A-A341-4CAD-B115-DA999BD333F6}" type="presParOf" srcId="{497D4E9B-FF97-48C6-931A-34029179AD4F}" destId="{57DE8CC0-325F-41E3-9ECF-0B6775ED9984}" srcOrd="4" destOrd="0" presId="urn:microsoft.com/office/officeart/2005/8/layout/cycle5"/>
    <dgm:cxn modelId="{84335A3F-B439-4B4B-B865-4928E5C2D06D}" type="presParOf" srcId="{497D4E9B-FF97-48C6-931A-34029179AD4F}" destId="{8F974969-EBD8-4F03-AFD7-D4BDDD37DF06}" srcOrd="5" destOrd="0" presId="urn:microsoft.com/office/officeart/2005/8/layout/cycle5"/>
    <dgm:cxn modelId="{B760A677-CB84-4A58-8BBD-E8EF290A7220}" type="presParOf" srcId="{497D4E9B-FF97-48C6-931A-34029179AD4F}" destId="{B8D25685-4AF1-484F-A60B-92E4930DFD71}" srcOrd="6" destOrd="0" presId="urn:microsoft.com/office/officeart/2005/8/layout/cycle5"/>
    <dgm:cxn modelId="{8AE51DB0-7E0C-4698-A23D-59DCABE6938C}" type="presParOf" srcId="{497D4E9B-FF97-48C6-931A-34029179AD4F}" destId="{7B0B7999-F6F6-4AB0-8D11-1DD3477EA36D}" srcOrd="7" destOrd="0" presId="urn:microsoft.com/office/officeart/2005/8/layout/cycle5"/>
    <dgm:cxn modelId="{E9FE20A4-FB5B-4C4E-ABB5-0FD79342F137}" type="presParOf" srcId="{497D4E9B-FF97-48C6-931A-34029179AD4F}" destId="{1972B431-1E0A-4ED2-9E41-0DD480C6D05F}" srcOrd="8" destOrd="0" presId="urn:microsoft.com/office/officeart/2005/8/layout/cycle5"/>
    <dgm:cxn modelId="{FEF095F8-7371-402E-A41E-AB807CE1343F}" type="presParOf" srcId="{497D4E9B-FF97-48C6-931A-34029179AD4F}" destId="{4A621AC1-5256-4702-A61B-DF89E3BEBD73}" srcOrd="9" destOrd="0" presId="urn:microsoft.com/office/officeart/2005/8/layout/cycle5"/>
    <dgm:cxn modelId="{77BA6EDA-CD03-4EA8-90EF-C85FD4CFAF09}" type="presParOf" srcId="{497D4E9B-FF97-48C6-931A-34029179AD4F}" destId="{E6A89AE5-5A97-45CF-BB06-6C3ABCAFFAF7}" srcOrd="10" destOrd="0" presId="urn:microsoft.com/office/officeart/2005/8/layout/cycle5"/>
    <dgm:cxn modelId="{F00F8F9C-9964-463B-B8CA-D8A5002DC122}" type="presParOf" srcId="{497D4E9B-FF97-48C6-931A-34029179AD4F}" destId="{4E5E6157-A870-47A0-AADF-FF95FE667834}" srcOrd="11" destOrd="0" presId="urn:microsoft.com/office/officeart/2005/8/layout/cycle5"/>
    <dgm:cxn modelId="{58F2241A-6F8B-4EF4-A505-53B09D49FDCC}" type="presParOf" srcId="{497D4E9B-FF97-48C6-931A-34029179AD4F}" destId="{65D53B74-D944-4C8B-A333-A615CD92683C}" srcOrd="12" destOrd="0" presId="urn:microsoft.com/office/officeart/2005/8/layout/cycle5"/>
    <dgm:cxn modelId="{B43D7A42-1B46-4319-A782-3515CB46C51D}" type="presParOf" srcId="{497D4E9B-FF97-48C6-931A-34029179AD4F}" destId="{56FFB368-D00E-43FB-95B0-0DF5996E61A2}" srcOrd="13" destOrd="0" presId="urn:microsoft.com/office/officeart/2005/8/layout/cycle5"/>
    <dgm:cxn modelId="{EA0EC7A6-3380-4ECE-BF49-2A95A51C4920}" type="presParOf" srcId="{497D4E9B-FF97-48C6-931A-34029179AD4F}" destId="{DC36D284-A374-4148-9F75-ABBA49643D23}" srcOrd="14" destOrd="0" presId="urn:microsoft.com/office/officeart/2005/8/layout/cycle5"/>
    <dgm:cxn modelId="{521DB83A-DB2F-4783-A320-62E52C0FD596}" type="presParOf" srcId="{497D4E9B-FF97-48C6-931A-34029179AD4F}" destId="{8A28C553-894C-44BA-B342-21D58DB89ADB}" srcOrd="15" destOrd="0" presId="urn:microsoft.com/office/officeart/2005/8/layout/cycle5"/>
    <dgm:cxn modelId="{56A09690-5724-4430-9E7D-A9942C52E219}" type="presParOf" srcId="{497D4E9B-FF97-48C6-931A-34029179AD4F}" destId="{B7539D67-F1C6-452A-AFA8-5033896A2C0F}" srcOrd="16" destOrd="0" presId="urn:microsoft.com/office/officeart/2005/8/layout/cycle5"/>
    <dgm:cxn modelId="{8A3108E8-5D7F-4527-B90A-8F5EF5258888}" type="presParOf" srcId="{497D4E9B-FF97-48C6-931A-34029179AD4F}" destId="{2470E24E-B6B8-47D7-A5A7-EB2AC8A8DE34}" srcOrd="17"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33770D-E824-4D69-B452-64AD1A10FF68}">
      <dsp:nvSpPr>
        <dsp:cNvPr id="0" name=""/>
        <dsp:cNvSpPr/>
      </dsp:nvSpPr>
      <dsp:spPr>
        <a:xfrm>
          <a:off x="1704175" y="139987"/>
          <a:ext cx="1282712" cy="83376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0" i="0" kern="1200" baseline="0"/>
            <a:t>Discover</a:t>
          </a:r>
          <a:endParaRPr lang="en-US" sz="1900" kern="1200"/>
        </a:p>
      </dsp:txBody>
      <dsp:txXfrm>
        <a:off x="1744876" y="180688"/>
        <a:ext cx="1201310" cy="752361"/>
      </dsp:txXfrm>
    </dsp:sp>
    <dsp:sp modelId="{AAC2566C-A5B8-4CAB-99A4-AFADEC6119D3}">
      <dsp:nvSpPr>
        <dsp:cNvPr id="0" name=""/>
        <dsp:cNvSpPr/>
      </dsp:nvSpPr>
      <dsp:spPr>
        <a:xfrm>
          <a:off x="379069" y="556869"/>
          <a:ext cx="3932923" cy="3932923"/>
        </a:xfrm>
        <a:custGeom>
          <a:avLst/>
          <a:gdLst/>
          <a:ahLst/>
          <a:cxnLst/>
          <a:rect l="0" t="0" r="0" b="0"/>
          <a:pathLst>
            <a:path>
              <a:moveTo>
                <a:pt x="2769623" y="171495"/>
              </a:moveTo>
              <a:arcTo wR="1966461" hR="1966461" stAng="17646375" swAng="925504"/>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F0BDD9FF-B9F6-482C-A747-898D6EA3FB1B}">
      <dsp:nvSpPr>
        <dsp:cNvPr id="0" name=""/>
        <dsp:cNvSpPr/>
      </dsp:nvSpPr>
      <dsp:spPr>
        <a:xfrm>
          <a:off x="3407181" y="1123218"/>
          <a:ext cx="1282712" cy="83376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0" i="0" kern="1200" baseline="0"/>
            <a:t>Welcome</a:t>
          </a:r>
          <a:endParaRPr lang="en-US" sz="1900" kern="1200"/>
        </a:p>
      </dsp:txBody>
      <dsp:txXfrm>
        <a:off x="3447882" y="1163919"/>
        <a:ext cx="1201310" cy="752361"/>
      </dsp:txXfrm>
    </dsp:sp>
    <dsp:sp modelId="{8F974969-EBD8-4F03-AFD7-D4BDDD37DF06}">
      <dsp:nvSpPr>
        <dsp:cNvPr id="0" name=""/>
        <dsp:cNvSpPr/>
      </dsp:nvSpPr>
      <dsp:spPr>
        <a:xfrm>
          <a:off x="379069" y="556869"/>
          <a:ext cx="3932923" cy="3932923"/>
        </a:xfrm>
        <a:custGeom>
          <a:avLst/>
          <a:gdLst/>
          <a:ahLst/>
          <a:cxnLst/>
          <a:rect l="0" t="0" r="0" b="0"/>
          <a:pathLst>
            <a:path>
              <a:moveTo>
                <a:pt x="3902220" y="1620327"/>
              </a:moveTo>
              <a:arcTo wR="1966461" hR="1966461" stAng="20991724" swAng="1216553"/>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B8D25685-4AF1-484F-A60B-92E4930DFD71}">
      <dsp:nvSpPr>
        <dsp:cNvPr id="0" name=""/>
        <dsp:cNvSpPr/>
      </dsp:nvSpPr>
      <dsp:spPr>
        <a:xfrm>
          <a:off x="3407181" y="3089680"/>
          <a:ext cx="1282712" cy="83376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0" i="0" kern="1200" baseline="0">
              <a:latin typeface="Arial" panose="020B0604020202020204"/>
            </a:rPr>
            <a:t>Connect</a:t>
          </a:r>
          <a:endParaRPr lang="en-US" sz="1900" kern="1200"/>
        </a:p>
      </dsp:txBody>
      <dsp:txXfrm>
        <a:off x="3447882" y="3130381"/>
        <a:ext cx="1201310" cy="752361"/>
      </dsp:txXfrm>
    </dsp:sp>
    <dsp:sp modelId="{1972B431-1E0A-4ED2-9E41-0DD480C6D05F}">
      <dsp:nvSpPr>
        <dsp:cNvPr id="0" name=""/>
        <dsp:cNvSpPr/>
      </dsp:nvSpPr>
      <dsp:spPr>
        <a:xfrm>
          <a:off x="379069" y="556869"/>
          <a:ext cx="3932923" cy="3932923"/>
        </a:xfrm>
        <a:custGeom>
          <a:avLst/>
          <a:gdLst/>
          <a:ahLst/>
          <a:cxnLst/>
          <a:rect l="0" t="0" r="0" b="0"/>
          <a:pathLst>
            <a:path>
              <a:moveTo>
                <a:pt x="3218114" y="3483148"/>
              </a:moveTo>
              <a:arcTo wR="1966461" hR="1966461" stAng="3028121" swAng="925504"/>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4A621AC1-5256-4702-A61B-DF89E3BEBD73}">
      <dsp:nvSpPr>
        <dsp:cNvPr id="0" name=""/>
        <dsp:cNvSpPr/>
      </dsp:nvSpPr>
      <dsp:spPr>
        <a:xfrm>
          <a:off x="1704175" y="4072911"/>
          <a:ext cx="1282712" cy="83376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0" i="0" kern="1200" baseline="0"/>
            <a:t>Share</a:t>
          </a:r>
          <a:endParaRPr lang="en-US" sz="1900" kern="1200"/>
        </a:p>
      </dsp:txBody>
      <dsp:txXfrm>
        <a:off x="1744876" y="4113612"/>
        <a:ext cx="1201310" cy="752361"/>
      </dsp:txXfrm>
    </dsp:sp>
    <dsp:sp modelId="{4E5E6157-A870-47A0-AADF-FF95FE667834}">
      <dsp:nvSpPr>
        <dsp:cNvPr id="0" name=""/>
        <dsp:cNvSpPr/>
      </dsp:nvSpPr>
      <dsp:spPr>
        <a:xfrm>
          <a:off x="379069" y="556869"/>
          <a:ext cx="3932923" cy="3932923"/>
        </a:xfrm>
        <a:custGeom>
          <a:avLst/>
          <a:gdLst/>
          <a:ahLst/>
          <a:cxnLst/>
          <a:rect l="0" t="0" r="0" b="0"/>
          <a:pathLst>
            <a:path>
              <a:moveTo>
                <a:pt x="1163299" y="3761427"/>
              </a:moveTo>
              <a:arcTo wR="1966461" hR="1966461" stAng="6846375" swAng="925504"/>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65D53B74-D944-4C8B-A333-A615CD92683C}">
      <dsp:nvSpPr>
        <dsp:cNvPr id="0" name=""/>
        <dsp:cNvSpPr/>
      </dsp:nvSpPr>
      <dsp:spPr>
        <a:xfrm>
          <a:off x="1169" y="3089680"/>
          <a:ext cx="1282712" cy="83376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0" i="0" kern="1200" baseline="0"/>
            <a:t>Celebrate</a:t>
          </a:r>
          <a:endParaRPr lang="en-US" sz="1900" kern="1200"/>
        </a:p>
      </dsp:txBody>
      <dsp:txXfrm>
        <a:off x="41870" y="3130381"/>
        <a:ext cx="1201310" cy="752361"/>
      </dsp:txXfrm>
    </dsp:sp>
    <dsp:sp modelId="{DC36D284-A374-4148-9F75-ABBA49643D23}">
      <dsp:nvSpPr>
        <dsp:cNvPr id="0" name=""/>
        <dsp:cNvSpPr/>
      </dsp:nvSpPr>
      <dsp:spPr>
        <a:xfrm>
          <a:off x="379069" y="556869"/>
          <a:ext cx="3932923" cy="3932923"/>
        </a:xfrm>
        <a:custGeom>
          <a:avLst/>
          <a:gdLst/>
          <a:ahLst/>
          <a:cxnLst/>
          <a:rect l="0" t="0" r="0" b="0"/>
          <a:pathLst>
            <a:path>
              <a:moveTo>
                <a:pt x="30702" y="2312595"/>
              </a:moveTo>
              <a:arcTo wR="1966461" hR="1966461" stAng="10191724" swAng="1216553"/>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8A28C553-894C-44BA-B342-21D58DB89ADB}">
      <dsp:nvSpPr>
        <dsp:cNvPr id="0" name=""/>
        <dsp:cNvSpPr/>
      </dsp:nvSpPr>
      <dsp:spPr>
        <a:xfrm>
          <a:off x="1169" y="1123218"/>
          <a:ext cx="1282712" cy="83376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0" i="0" kern="1200" baseline="0"/>
            <a:t>Vision</a:t>
          </a:r>
          <a:endParaRPr lang="en-US" sz="1900" kern="1200"/>
        </a:p>
      </dsp:txBody>
      <dsp:txXfrm>
        <a:off x="41870" y="1163919"/>
        <a:ext cx="1201310" cy="752361"/>
      </dsp:txXfrm>
    </dsp:sp>
    <dsp:sp modelId="{2470E24E-B6B8-47D7-A5A7-EB2AC8A8DE34}">
      <dsp:nvSpPr>
        <dsp:cNvPr id="0" name=""/>
        <dsp:cNvSpPr/>
      </dsp:nvSpPr>
      <dsp:spPr>
        <a:xfrm>
          <a:off x="379069" y="556869"/>
          <a:ext cx="3932923" cy="3932923"/>
        </a:xfrm>
        <a:custGeom>
          <a:avLst/>
          <a:gdLst/>
          <a:ahLst/>
          <a:cxnLst/>
          <a:rect l="0" t="0" r="0" b="0"/>
          <a:pathLst>
            <a:path>
              <a:moveTo>
                <a:pt x="714809" y="449775"/>
              </a:moveTo>
              <a:arcTo wR="1966461" hR="1966461" stAng="13828121" swAng="925504"/>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8BDE81-735B-4840-9A10-658418D6367C}" type="datetimeFigureOut">
              <a:rPr lang="en-US" smtClean="0"/>
              <a:t>4/19/2024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3081FA-F533-8E49-AB55-6AD3F8091FCA}" type="slidenum">
              <a:rPr lang="en-US" smtClean="0"/>
              <a:t>‹#›</a:t>
            </a:fld>
            <a:endParaRPr lang="en-US"/>
          </a:p>
        </p:txBody>
      </p:sp>
    </p:spTree>
    <p:extLst>
      <p:ext uri="{BB962C8B-B14F-4D97-AF65-F5344CB8AC3E}">
        <p14:creationId xmlns:p14="http://schemas.microsoft.com/office/powerpoint/2010/main" val="6334788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Blank with Identifi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2963362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3A45E70D-64EA-7848-B6D6-091450EB1720}"/>
              </a:ext>
            </a:extLst>
          </p:cNvPr>
          <p:cNvSpPr>
            <a:spLocks noGrp="1"/>
          </p:cNvSpPr>
          <p:nvPr>
            <p:ph type="sldNum" sz="quarter" idx="12"/>
          </p:nvPr>
        </p:nvSpPr>
        <p:spPr>
          <a:xfrm>
            <a:off x="6926580" y="6400803"/>
            <a:ext cx="2057400" cy="365125"/>
          </a:xfrm>
          <a:prstGeom prst="rect">
            <a:avLst/>
          </a:prstGeom>
        </p:spPr>
        <p:txBody>
          <a:bodyPr/>
          <a:lstStyle/>
          <a:p>
            <a:fld id="{104CF250-7820-BD45-8509-7A2D360AA0A5}" type="slidenum">
              <a:rPr lang="en-US" smtClean="0"/>
              <a:t>‹#›</a:t>
            </a:fld>
            <a:endParaRPr lang="en-US"/>
          </a:p>
        </p:txBody>
      </p:sp>
      <p:sp>
        <p:nvSpPr>
          <p:cNvPr id="8" name="Picture Placeholder 6">
            <a:extLst>
              <a:ext uri="{FF2B5EF4-FFF2-40B4-BE49-F238E27FC236}">
                <a16:creationId xmlns:a16="http://schemas.microsoft.com/office/drawing/2014/main" id="{DFCAAEAB-173C-5C49-8DE5-25E10E4A947D}"/>
              </a:ext>
            </a:extLst>
          </p:cNvPr>
          <p:cNvSpPr>
            <a:spLocks noGrp="1"/>
          </p:cNvSpPr>
          <p:nvPr>
            <p:ph type="pic" sz="quarter" idx="13" hasCustomPrompt="1"/>
          </p:nvPr>
        </p:nvSpPr>
        <p:spPr>
          <a:xfrm>
            <a:off x="264217" y="2288780"/>
            <a:ext cx="1520858" cy="1713308"/>
          </a:xfrm>
          <a:prstGeom prst="rect">
            <a:avLst/>
          </a:prstGeom>
          <a:solidFill>
            <a:schemeClr val="bg1">
              <a:lumMod val="85000"/>
            </a:schemeClr>
          </a:solidFill>
        </p:spPr>
        <p:txBody>
          <a:bodyPr anchor="ctr" anchorCtr="0"/>
          <a:lstStyle>
            <a:lvl1pPr marL="0" indent="0" algn="ctr">
              <a:buFontTx/>
              <a:buNone/>
              <a:defRPr sz="1200"/>
            </a:lvl1pPr>
          </a:lstStyle>
          <a:p>
            <a:r>
              <a:rPr lang="en-US"/>
              <a:t>Click on this icon </a:t>
            </a:r>
            <a:br>
              <a:rPr lang="en-US"/>
            </a:br>
            <a:r>
              <a:rPr lang="en-US"/>
              <a:t>to select new picture</a:t>
            </a:r>
          </a:p>
        </p:txBody>
      </p:sp>
      <p:sp>
        <p:nvSpPr>
          <p:cNvPr id="9" name="Text Placeholder 10">
            <a:extLst>
              <a:ext uri="{FF2B5EF4-FFF2-40B4-BE49-F238E27FC236}">
                <a16:creationId xmlns:a16="http://schemas.microsoft.com/office/drawing/2014/main" id="{7575D844-E3F3-5147-AE82-A31410CC3BC3}"/>
              </a:ext>
            </a:extLst>
          </p:cNvPr>
          <p:cNvSpPr>
            <a:spLocks noGrp="1"/>
          </p:cNvSpPr>
          <p:nvPr>
            <p:ph type="body" sz="quarter" idx="16" hasCustomPrompt="1"/>
          </p:nvPr>
        </p:nvSpPr>
        <p:spPr>
          <a:xfrm>
            <a:off x="264100" y="1881499"/>
            <a:ext cx="1520858" cy="345127"/>
          </a:xfrm>
          <a:prstGeom prst="rect">
            <a:avLst/>
          </a:prstGeom>
        </p:spPr>
        <p:txBody>
          <a:bodyPr lIns="0" tIns="0"/>
          <a:lstStyle>
            <a:lvl1pPr marL="0" indent="0">
              <a:buNone/>
              <a:defRPr sz="1600" b="1">
                <a:solidFill>
                  <a:schemeClr val="tx1"/>
                </a:solidFill>
              </a:defRPr>
            </a:lvl1pPr>
            <a:lvl2pPr marL="457189" indent="0">
              <a:buNone/>
              <a:defRPr sz="2000"/>
            </a:lvl2pPr>
            <a:lvl3pPr marL="914377" indent="0">
              <a:buNone/>
              <a:defRPr sz="2000"/>
            </a:lvl3pPr>
            <a:lvl4pPr marL="1371566" indent="0">
              <a:buNone/>
              <a:defRPr sz="2000"/>
            </a:lvl4pPr>
            <a:lvl5pPr marL="1828754" indent="0">
              <a:buNone/>
              <a:defRPr sz="2000"/>
            </a:lvl5pPr>
          </a:lstStyle>
          <a:p>
            <a:pPr lvl="0"/>
            <a:r>
              <a:rPr lang="en-US"/>
              <a:t>Title #1</a:t>
            </a:r>
          </a:p>
        </p:txBody>
      </p:sp>
      <p:sp>
        <p:nvSpPr>
          <p:cNvPr id="10" name="Text Placeholder 12">
            <a:extLst>
              <a:ext uri="{FF2B5EF4-FFF2-40B4-BE49-F238E27FC236}">
                <a16:creationId xmlns:a16="http://schemas.microsoft.com/office/drawing/2014/main" id="{5721F847-EF62-DA42-A42D-7C0A1C5EBB39}"/>
              </a:ext>
            </a:extLst>
          </p:cNvPr>
          <p:cNvSpPr>
            <a:spLocks noGrp="1"/>
          </p:cNvSpPr>
          <p:nvPr>
            <p:ph type="body" sz="quarter" idx="17" hasCustomPrompt="1"/>
          </p:nvPr>
        </p:nvSpPr>
        <p:spPr>
          <a:xfrm>
            <a:off x="264100" y="4227617"/>
            <a:ext cx="1520858" cy="2173184"/>
          </a:xfrm>
          <a:prstGeom prst="rect">
            <a:avLst/>
          </a:prstGeom>
        </p:spPr>
        <p:txBody>
          <a:bodyPr lIns="0" tIns="0"/>
          <a:lstStyle>
            <a:lvl1pPr marL="0" indent="0">
              <a:buNone/>
              <a:defRPr sz="1200"/>
            </a:lvl1pPr>
            <a:lvl2pPr marL="457189" indent="0">
              <a:buNone/>
              <a:defRPr sz="1200"/>
            </a:lvl2pPr>
            <a:lvl3pPr marL="914377" indent="0">
              <a:buNone/>
              <a:defRPr sz="1200"/>
            </a:lvl3pPr>
            <a:lvl4pPr marL="1371566" indent="0">
              <a:buNone/>
              <a:defRPr sz="1200"/>
            </a:lvl4pPr>
            <a:lvl5pPr marL="1828754" indent="0">
              <a:buNone/>
              <a:defRPr sz="1200"/>
            </a:lvl5pPr>
          </a:lstStyle>
          <a:p>
            <a:pPr lvl="0"/>
            <a:r>
              <a:rPr lang="en-US"/>
              <a:t>Sentence Arial regular 12pt</a:t>
            </a:r>
          </a:p>
        </p:txBody>
      </p:sp>
      <p:sp>
        <p:nvSpPr>
          <p:cNvPr id="11" name="Title 1">
            <a:extLst>
              <a:ext uri="{FF2B5EF4-FFF2-40B4-BE49-F238E27FC236}">
                <a16:creationId xmlns:a16="http://schemas.microsoft.com/office/drawing/2014/main" id="{79D46730-CF33-6949-8C5A-60F0E41B01F8}"/>
              </a:ext>
            </a:extLst>
          </p:cNvPr>
          <p:cNvSpPr>
            <a:spLocks noGrp="1"/>
          </p:cNvSpPr>
          <p:nvPr>
            <p:ph type="title" hasCustomPrompt="1"/>
          </p:nvPr>
        </p:nvSpPr>
        <p:spPr>
          <a:xfrm>
            <a:off x="2304288" y="493779"/>
            <a:ext cx="6575378" cy="1325563"/>
          </a:xfrm>
          <a:prstGeom prst="rect">
            <a:avLst/>
          </a:prstGeom>
        </p:spPr>
        <p:txBody>
          <a:bodyPr anchor="t" anchorCtr="0">
            <a:normAutofit/>
          </a:bodyPr>
          <a:lstStyle>
            <a:lvl1pPr>
              <a:defRPr sz="3000" b="1"/>
            </a:lvl1pPr>
          </a:lstStyle>
          <a:p>
            <a:r>
              <a:rPr lang="en-US"/>
              <a:t>Slide title Arial bold 30pt</a:t>
            </a:r>
          </a:p>
        </p:txBody>
      </p:sp>
      <p:sp>
        <p:nvSpPr>
          <p:cNvPr id="12" name="Picture Placeholder 6">
            <a:extLst>
              <a:ext uri="{FF2B5EF4-FFF2-40B4-BE49-F238E27FC236}">
                <a16:creationId xmlns:a16="http://schemas.microsoft.com/office/drawing/2014/main" id="{E5A03271-81E5-6F42-8474-FA7D9CE2AB19}"/>
              </a:ext>
            </a:extLst>
          </p:cNvPr>
          <p:cNvSpPr>
            <a:spLocks noGrp="1"/>
          </p:cNvSpPr>
          <p:nvPr>
            <p:ph type="pic" sz="quarter" idx="18" hasCustomPrompt="1"/>
          </p:nvPr>
        </p:nvSpPr>
        <p:spPr>
          <a:xfrm>
            <a:off x="2023618" y="2288780"/>
            <a:ext cx="1520858" cy="1713308"/>
          </a:xfrm>
          <a:prstGeom prst="rect">
            <a:avLst/>
          </a:prstGeom>
          <a:solidFill>
            <a:schemeClr val="bg1">
              <a:lumMod val="85000"/>
            </a:schemeClr>
          </a:solidFill>
        </p:spPr>
        <p:txBody>
          <a:bodyPr anchor="ctr" anchorCtr="0"/>
          <a:lstStyle>
            <a:lvl1pPr marL="0" indent="0" algn="ctr">
              <a:buFontTx/>
              <a:buNone/>
              <a:defRPr sz="1200"/>
            </a:lvl1pPr>
          </a:lstStyle>
          <a:p>
            <a:r>
              <a:rPr lang="en-US"/>
              <a:t>Click on this icon </a:t>
            </a:r>
            <a:br>
              <a:rPr lang="en-US"/>
            </a:br>
            <a:r>
              <a:rPr lang="en-US"/>
              <a:t>to select new picture</a:t>
            </a:r>
          </a:p>
        </p:txBody>
      </p:sp>
      <p:sp>
        <p:nvSpPr>
          <p:cNvPr id="13" name="Text Placeholder 10">
            <a:extLst>
              <a:ext uri="{FF2B5EF4-FFF2-40B4-BE49-F238E27FC236}">
                <a16:creationId xmlns:a16="http://schemas.microsoft.com/office/drawing/2014/main" id="{05050082-2134-D248-B1C3-DD8DE26C384C}"/>
              </a:ext>
            </a:extLst>
          </p:cNvPr>
          <p:cNvSpPr>
            <a:spLocks noGrp="1"/>
          </p:cNvSpPr>
          <p:nvPr>
            <p:ph type="body" sz="quarter" idx="19" hasCustomPrompt="1"/>
          </p:nvPr>
        </p:nvSpPr>
        <p:spPr>
          <a:xfrm>
            <a:off x="2023501" y="1881499"/>
            <a:ext cx="1520858" cy="345127"/>
          </a:xfrm>
          <a:prstGeom prst="rect">
            <a:avLst/>
          </a:prstGeom>
        </p:spPr>
        <p:txBody>
          <a:bodyPr lIns="0" tIns="0"/>
          <a:lstStyle>
            <a:lvl1pPr marL="0" indent="0">
              <a:buNone/>
              <a:defRPr sz="1600" b="1">
                <a:solidFill>
                  <a:schemeClr val="tx1"/>
                </a:solidFill>
              </a:defRPr>
            </a:lvl1pPr>
            <a:lvl2pPr marL="457189" indent="0">
              <a:buNone/>
              <a:defRPr sz="2000"/>
            </a:lvl2pPr>
            <a:lvl3pPr marL="914377" indent="0">
              <a:buNone/>
              <a:defRPr sz="2000"/>
            </a:lvl3pPr>
            <a:lvl4pPr marL="1371566" indent="0">
              <a:buNone/>
              <a:defRPr sz="2000"/>
            </a:lvl4pPr>
            <a:lvl5pPr marL="1828754" indent="0">
              <a:buNone/>
              <a:defRPr sz="2000"/>
            </a:lvl5pPr>
          </a:lstStyle>
          <a:p>
            <a:pPr lvl="0"/>
            <a:r>
              <a:rPr lang="en-US"/>
              <a:t>Title #2</a:t>
            </a:r>
          </a:p>
        </p:txBody>
      </p:sp>
      <p:sp>
        <p:nvSpPr>
          <p:cNvPr id="14" name="Text Placeholder 12">
            <a:extLst>
              <a:ext uri="{FF2B5EF4-FFF2-40B4-BE49-F238E27FC236}">
                <a16:creationId xmlns:a16="http://schemas.microsoft.com/office/drawing/2014/main" id="{FC32F605-DF22-2F4D-BA48-8DFBFFAAE1B4}"/>
              </a:ext>
            </a:extLst>
          </p:cNvPr>
          <p:cNvSpPr>
            <a:spLocks noGrp="1"/>
          </p:cNvSpPr>
          <p:nvPr>
            <p:ph type="body" sz="quarter" idx="20" hasCustomPrompt="1"/>
          </p:nvPr>
        </p:nvSpPr>
        <p:spPr>
          <a:xfrm>
            <a:off x="2023501" y="4227617"/>
            <a:ext cx="1520858" cy="2173184"/>
          </a:xfrm>
          <a:prstGeom prst="rect">
            <a:avLst/>
          </a:prstGeom>
        </p:spPr>
        <p:txBody>
          <a:bodyPr lIns="0" tIns="0"/>
          <a:lstStyle>
            <a:lvl1pPr marL="0" indent="0">
              <a:buNone/>
              <a:defRPr sz="1200"/>
            </a:lvl1pPr>
            <a:lvl2pPr marL="457189" indent="0">
              <a:buNone/>
              <a:defRPr sz="1200"/>
            </a:lvl2pPr>
            <a:lvl3pPr marL="914377" indent="0">
              <a:buNone/>
              <a:defRPr sz="1200"/>
            </a:lvl3pPr>
            <a:lvl4pPr marL="1371566" indent="0">
              <a:buNone/>
              <a:defRPr sz="1200"/>
            </a:lvl4pPr>
            <a:lvl5pPr marL="1828754" indent="0">
              <a:buNone/>
              <a:defRPr sz="1200"/>
            </a:lvl5pPr>
          </a:lstStyle>
          <a:p>
            <a:pPr lvl="0"/>
            <a:r>
              <a:rPr lang="en-US"/>
              <a:t>Sentence Arial regular 12pt</a:t>
            </a:r>
          </a:p>
        </p:txBody>
      </p:sp>
      <p:sp>
        <p:nvSpPr>
          <p:cNvPr id="15" name="Picture Placeholder 6">
            <a:extLst>
              <a:ext uri="{FF2B5EF4-FFF2-40B4-BE49-F238E27FC236}">
                <a16:creationId xmlns:a16="http://schemas.microsoft.com/office/drawing/2014/main" id="{4CB3E0F4-B497-6D44-A75C-A635CEF7DFF8}"/>
              </a:ext>
            </a:extLst>
          </p:cNvPr>
          <p:cNvSpPr>
            <a:spLocks noGrp="1"/>
          </p:cNvSpPr>
          <p:nvPr>
            <p:ph type="pic" sz="quarter" idx="21" hasCustomPrompt="1"/>
          </p:nvPr>
        </p:nvSpPr>
        <p:spPr>
          <a:xfrm>
            <a:off x="3782899" y="2288780"/>
            <a:ext cx="1520858" cy="1713308"/>
          </a:xfrm>
          <a:prstGeom prst="rect">
            <a:avLst/>
          </a:prstGeom>
          <a:solidFill>
            <a:schemeClr val="bg1">
              <a:lumMod val="85000"/>
            </a:schemeClr>
          </a:solidFill>
        </p:spPr>
        <p:txBody>
          <a:bodyPr anchor="ctr" anchorCtr="0"/>
          <a:lstStyle>
            <a:lvl1pPr marL="0" indent="0" algn="ctr">
              <a:buFontTx/>
              <a:buNone/>
              <a:defRPr sz="1200"/>
            </a:lvl1pPr>
          </a:lstStyle>
          <a:p>
            <a:r>
              <a:rPr lang="en-US"/>
              <a:t>Click on this icon </a:t>
            </a:r>
            <a:br>
              <a:rPr lang="en-US"/>
            </a:br>
            <a:r>
              <a:rPr lang="en-US"/>
              <a:t>to select new picture</a:t>
            </a:r>
          </a:p>
        </p:txBody>
      </p:sp>
      <p:sp>
        <p:nvSpPr>
          <p:cNvPr id="16" name="Text Placeholder 10">
            <a:extLst>
              <a:ext uri="{FF2B5EF4-FFF2-40B4-BE49-F238E27FC236}">
                <a16:creationId xmlns:a16="http://schemas.microsoft.com/office/drawing/2014/main" id="{253A7C55-DA3F-3943-A242-702E0C052ED2}"/>
              </a:ext>
            </a:extLst>
          </p:cNvPr>
          <p:cNvSpPr>
            <a:spLocks noGrp="1"/>
          </p:cNvSpPr>
          <p:nvPr>
            <p:ph type="body" sz="quarter" idx="22" hasCustomPrompt="1"/>
          </p:nvPr>
        </p:nvSpPr>
        <p:spPr>
          <a:xfrm>
            <a:off x="3782782" y="1881499"/>
            <a:ext cx="1520858" cy="345127"/>
          </a:xfrm>
          <a:prstGeom prst="rect">
            <a:avLst/>
          </a:prstGeom>
        </p:spPr>
        <p:txBody>
          <a:bodyPr lIns="0" tIns="0"/>
          <a:lstStyle>
            <a:lvl1pPr marL="0" indent="0">
              <a:buNone/>
              <a:defRPr sz="1600" b="1">
                <a:solidFill>
                  <a:schemeClr val="tx1"/>
                </a:solidFill>
              </a:defRPr>
            </a:lvl1pPr>
            <a:lvl2pPr marL="457189" indent="0">
              <a:buNone/>
              <a:defRPr sz="2000"/>
            </a:lvl2pPr>
            <a:lvl3pPr marL="914377" indent="0">
              <a:buNone/>
              <a:defRPr sz="2000"/>
            </a:lvl3pPr>
            <a:lvl4pPr marL="1371566" indent="0">
              <a:buNone/>
              <a:defRPr sz="2000"/>
            </a:lvl4pPr>
            <a:lvl5pPr marL="1828754" indent="0">
              <a:buNone/>
              <a:defRPr sz="2000"/>
            </a:lvl5pPr>
          </a:lstStyle>
          <a:p>
            <a:pPr lvl="0"/>
            <a:r>
              <a:rPr lang="en-US"/>
              <a:t>Title #3</a:t>
            </a:r>
          </a:p>
        </p:txBody>
      </p:sp>
      <p:sp>
        <p:nvSpPr>
          <p:cNvPr id="17" name="Text Placeholder 12">
            <a:extLst>
              <a:ext uri="{FF2B5EF4-FFF2-40B4-BE49-F238E27FC236}">
                <a16:creationId xmlns:a16="http://schemas.microsoft.com/office/drawing/2014/main" id="{B071A695-B4FD-D840-9BFC-E4C5263A2ADE}"/>
              </a:ext>
            </a:extLst>
          </p:cNvPr>
          <p:cNvSpPr>
            <a:spLocks noGrp="1"/>
          </p:cNvSpPr>
          <p:nvPr>
            <p:ph type="body" sz="quarter" idx="23" hasCustomPrompt="1"/>
          </p:nvPr>
        </p:nvSpPr>
        <p:spPr>
          <a:xfrm>
            <a:off x="3782782" y="4227617"/>
            <a:ext cx="1520858" cy="2173184"/>
          </a:xfrm>
          <a:prstGeom prst="rect">
            <a:avLst/>
          </a:prstGeom>
        </p:spPr>
        <p:txBody>
          <a:bodyPr lIns="0" tIns="0"/>
          <a:lstStyle>
            <a:lvl1pPr marL="0" indent="0">
              <a:buNone/>
              <a:defRPr sz="1200"/>
            </a:lvl1pPr>
            <a:lvl2pPr marL="457189" indent="0">
              <a:buNone/>
              <a:defRPr sz="1200"/>
            </a:lvl2pPr>
            <a:lvl3pPr marL="914377" indent="0">
              <a:buNone/>
              <a:defRPr sz="1200"/>
            </a:lvl3pPr>
            <a:lvl4pPr marL="1371566" indent="0">
              <a:buNone/>
              <a:defRPr sz="1200"/>
            </a:lvl4pPr>
            <a:lvl5pPr marL="1828754" indent="0">
              <a:buNone/>
              <a:defRPr sz="1200"/>
            </a:lvl5pPr>
          </a:lstStyle>
          <a:p>
            <a:pPr lvl="0"/>
            <a:r>
              <a:rPr lang="en-US"/>
              <a:t>Sentence Arial regular 12pt</a:t>
            </a:r>
          </a:p>
        </p:txBody>
      </p:sp>
      <p:sp>
        <p:nvSpPr>
          <p:cNvPr id="18" name="Picture Placeholder 6">
            <a:extLst>
              <a:ext uri="{FF2B5EF4-FFF2-40B4-BE49-F238E27FC236}">
                <a16:creationId xmlns:a16="http://schemas.microsoft.com/office/drawing/2014/main" id="{3A0F850A-D3A1-044A-91A3-16BE12F6E494}"/>
              </a:ext>
            </a:extLst>
          </p:cNvPr>
          <p:cNvSpPr>
            <a:spLocks noGrp="1"/>
          </p:cNvSpPr>
          <p:nvPr>
            <p:ph type="pic" sz="quarter" idx="24" hasCustomPrompt="1"/>
          </p:nvPr>
        </p:nvSpPr>
        <p:spPr>
          <a:xfrm>
            <a:off x="5599645" y="2288780"/>
            <a:ext cx="1520858" cy="1713308"/>
          </a:xfrm>
          <a:prstGeom prst="rect">
            <a:avLst/>
          </a:prstGeom>
          <a:solidFill>
            <a:schemeClr val="bg1">
              <a:lumMod val="85000"/>
            </a:schemeClr>
          </a:solidFill>
        </p:spPr>
        <p:txBody>
          <a:bodyPr anchor="ctr" anchorCtr="0"/>
          <a:lstStyle>
            <a:lvl1pPr marL="0" indent="0" algn="ctr">
              <a:buFontTx/>
              <a:buNone/>
              <a:defRPr sz="1200"/>
            </a:lvl1pPr>
          </a:lstStyle>
          <a:p>
            <a:r>
              <a:rPr lang="en-US"/>
              <a:t>Click on this icon </a:t>
            </a:r>
            <a:br>
              <a:rPr lang="en-US"/>
            </a:br>
            <a:r>
              <a:rPr lang="en-US"/>
              <a:t>to select new picture</a:t>
            </a:r>
          </a:p>
        </p:txBody>
      </p:sp>
      <p:sp>
        <p:nvSpPr>
          <p:cNvPr id="19" name="Text Placeholder 10">
            <a:extLst>
              <a:ext uri="{FF2B5EF4-FFF2-40B4-BE49-F238E27FC236}">
                <a16:creationId xmlns:a16="http://schemas.microsoft.com/office/drawing/2014/main" id="{CCD8C5F2-D7F7-DD48-A874-99700F944895}"/>
              </a:ext>
            </a:extLst>
          </p:cNvPr>
          <p:cNvSpPr>
            <a:spLocks noGrp="1"/>
          </p:cNvSpPr>
          <p:nvPr>
            <p:ph type="body" sz="quarter" idx="25" hasCustomPrompt="1"/>
          </p:nvPr>
        </p:nvSpPr>
        <p:spPr>
          <a:xfrm>
            <a:off x="5599528" y="1881499"/>
            <a:ext cx="1520858" cy="345127"/>
          </a:xfrm>
          <a:prstGeom prst="rect">
            <a:avLst/>
          </a:prstGeom>
        </p:spPr>
        <p:txBody>
          <a:bodyPr lIns="0" tIns="0"/>
          <a:lstStyle>
            <a:lvl1pPr marL="0" indent="0">
              <a:buNone/>
              <a:defRPr sz="1600" b="1">
                <a:solidFill>
                  <a:schemeClr val="tx1"/>
                </a:solidFill>
              </a:defRPr>
            </a:lvl1pPr>
            <a:lvl2pPr marL="457189" indent="0">
              <a:buNone/>
              <a:defRPr sz="2000"/>
            </a:lvl2pPr>
            <a:lvl3pPr marL="914377" indent="0">
              <a:buNone/>
              <a:defRPr sz="2000"/>
            </a:lvl3pPr>
            <a:lvl4pPr marL="1371566" indent="0">
              <a:buNone/>
              <a:defRPr sz="2000"/>
            </a:lvl4pPr>
            <a:lvl5pPr marL="1828754" indent="0">
              <a:buNone/>
              <a:defRPr sz="2000"/>
            </a:lvl5pPr>
          </a:lstStyle>
          <a:p>
            <a:pPr lvl="0"/>
            <a:r>
              <a:rPr lang="en-US"/>
              <a:t>Title #4</a:t>
            </a:r>
          </a:p>
        </p:txBody>
      </p:sp>
      <p:sp>
        <p:nvSpPr>
          <p:cNvPr id="20" name="Text Placeholder 12">
            <a:extLst>
              <a:ext uri="{FF2B5EF4-FFF2-40B4-BE49-F238E27FC236}">
                <a16:creationId xmlns:a16="http://schemas.microsoft.com/office/drawing/2014/main" id="{BC2054AE-C1A8-4842-8CC6-2145110F72C5}"/>
              </a:ext>
            </a:extLst>
          </p:cNvPr>
          <p:cNvSpPr>
            <a:spLocks noGrp="1"/>
          </p:cNvSpPr>
          <p:nvPr>
            <p:ph type="body" sz="quarter" idx="26" hasCustomPrompt="1"/>
          </p:nvPr>
        </p:nvSpPr>
        <p:spPr>
          <a:xfrm>
            <a:off x="5599528" y="4227617"/>
            <a:ext cx="1520858" cy="2173184"/>
          </a:xfrm>
          <a:prstGeom prst="rect">
            <a:avLst/>
          </a:prstGeom>
        </p:spPr>
        <p:txBody>
          <a:bodyPr lIns="0" tIns="0"/>
          <a:lstStyle>
            <a:lvl1pPr marL="0" indent="0">
              <a:buNone/>
              <a:defRPr sz="1200"/>
            </a:lvl1pPr>
            <a:lvl2pPr marL="457189" indent="0">
              <a:buNone/>
              <a:defRPr sz="1200"/>
            </a:lvl2pPr>
            <a:lvl3pPr marL="914377" indent="0">
              <a:buNone/>
              <a:defRPr sz="1200"/>
            </a:lvl3pPr>
            <a:lvl4pPr marL="1371566" indent="0">
              <a:buNone/>
              <a:defRPr sz="1200"/>
            </a:lvl4pPr>
            <a:lvl5pPr marL="1828754" indent="0">
              <a:buNone/>
              <a:defRPr sz="1200"/>
            </a:lvl5pPr>
          </a:lstStyle>
          <a:p>
            <a:pPr lvl="0"/>
            <a:r>
              <a:rPr lang="en-US"/>
              <a:t>Sentence Arial regular 12pt</a:t>
            </a:r>
          </a:p>
        </p:txBody>
      </p:sp>
      <p:sp>
        <p:nvSpPr>
          <p:cNvPr id="21" name="Picture Placeholder 6">
            <a:extLst>
              <a:ext uri="{FF2B5EF4-FFF2-40B4-BE49-F238E27FC236}">
                <a16:creationId xmlns:a16="http://schemas.microsoft.com/office/drawing/2014/main" id="{33E31D25-4C06-7545-BAAF-4B38C4C79FF0}"/>
              </a:ext>
            </a:extLst>
          </p:cNvPr>
          <p:cNvSpPr>
            <a:spLocks noGrp="1"/>
          </p:cNvSpPr>
          <p:nvPr>
            <p:ph type="pic" sz="quarter" idx="27" hasCustomPrompt="1"/>
          </p:nvPr>
        </p:nvSpPr>
        <p:spPr>
          <a:xfrm>
            <a:off x="7358926" y="2288780"/>
            <a:ext cx="1520858" cy="1713308"/>
          </a:xfrm>
          <a:prstGeom prst="rect">
            <a:avLst/>
          </a:prstGeom>
          <a:solidFill>
            <a:schemeClr val="bg1">
              <a:lumMod val="85000"/>
            </a:schemeClr>
          </a:solidFill>
        </p:spPr>
        <p:txBody>
          <a:bodyPr anchor="ctr" anchorCtr="0"/>
          <a:lstStyle>
            <a:lvl1pPr marL="0" indent="0" algn="ctr">
              <a:buFontTx/>
              <a:buNone/>
              <a:defRPr sz="1200"/>
            </a:lvl1pPr>
          </a:lstStyle>
          <a:p>
            <a:r>
              <a:rPr lang="en-US"/>
              <a:t>Click on this icon </a:t>
            </a:r>
            <a:br>
              <a:rPr lang="en-US"/>
            </a:br>
            <a:r>
              <a:rPr lang="en-US"/>
              <a:t>to select new picture</a:t>
            </a:r>
          </a:p>
        </p:txBody>
      </p:sp>
      <p:sp>
        <p:nvSpPr>
          <p:cNvPr id="22" name="Text Placeholder 10">
            <a:extLst>
              <a:ext uri="{FF2B5EF4-FFF2-40B4-BE49-F238E27FC236}">
                <a16:creationId xmlns:a16="http://schemas.microsoft.com/office/drawing/2014/main" id="{2860A5E5-7917-054E-B291-B6DFD3C43E58}"/>
              </a:ext>
            </a:extLst>
          </p:cNvPr>
          <p:cNvSpPr>
            <a:spLocks noGrp="1"/>
          </p:cNvSpPr>
          <p:nvPr>
            <p:ph type="body" sz="quarter" idx="28" hasCustomPrompt="1"/>
          </p:nvPr>
        </p:nvSpPr>
        <p:spPr>
          <a:xfrm>
            <a:off x="7358808" y="1881499"/>
            <a:ext cx="1520858" cy="345127"/>
          </a:xfrm>
          <a:prstGeom prst="rect">
            <a:avLst/>
          </a:prstGeom>
        </p:spPr>
        <p:txBody>
          <a:bodyPr lIns="0" tIns="0"/>
          <a:lstStyle>
            <a:lvl1pPr marL="0" indent="0">
              <a:buNone/>
              <a:defRPr sz="1600" b="1">
                <a:solidFill>
                  <a:schemeClr val="tx1"/>
                </a:solidFill>
              </a:defRPr>
            </a:lvl1pPr>
            <a:lvl2pPr marL="457189" indent="0">
              <a:buNone/>
              <a:defRPr sz="2000"/>
            </a:lvl2pPr>
            <a:lvl3pPr marL="914377" indent="0">
              <a:buNone/>
              <a:defRPr sz="2000"/>
            </a:lvl3pPr>
            <a:lvl4pPr marL="1371566" indent="0">
              <a:buNone/>
              <a:defRPr sz="2000"/>
            </a:lvl4pPr>
            <a:lvl5pPr marL="1828754" indent="0">
              <a:buNone/>
              <a:defRPr sz="2000"/>
            </a:lvl5pPr>
          </a:lstStyle>
          <a:p>
            <a:pPr lvl="0"/>
            <a:r>
              <a:rPr lang="en-US"/>
              <a:t>Title #5</a:t>
            </a:r>
          </a:p>
        </p:txBody>
      </p:sp>
      <p:sp>
        <p:nvSpPr>
          <p:cNvPr id="23" name="Text Placeholder 12">
            <a:extLst>
              <a:ext uri="{FF2B5EF4-FFF2-40B4-BE49-F238E27FC236}">
                <a16:creationId xmlns:a16="http://schemas.microsoft.com/office/drawing/2014/main" id="{BA37C04C-43EC-DF4A-B41F-2979F020DF75}"/>
              </a:ext>
            </a:extLst>
          </p:cNvPr>
          <p:cNvSpPr>
            <a:spLocks noGrp="1"/>
          </p:cNvSpPr>
          <p:nvPr>
            <p:ph type="body" sz="quarter" idx="29" hasCustomPrompt="1"/>
          </p:nvPr>
        </p:nvSpPr>
        <p:spPr>
          <a:xfrm>
            <a:off x="7358808" y="4227617"/>
            <a:ext cx="1520858" cy="2173184"/>
          </a:xfrm>
          <a:prstGeom prst="rect">
            <a:avLst/>
          </a:prstGeom>
        </p:spPr>
        <p:txBody>
          <a:bodyPr lIns="0" tIns="0"/>
          <a:lstStyle>
            <a:lvl1pPr marL="0" indent="0">
              <a:buNone/>
              <a:defRPr sz="1200"/>
            </a:lvl1pPr>
            <a:lvl2pPr marL="457189" indent="0">
              <a:buNone/>
              <a:defRPr sz="1200"/>
            </a:lvl2pPr>
            <a:lvl3pPr marL="914377" indent="0">
              <a:buNone/>
              <a:defRPr sz="1200"/>
            </a:lvl3pPr>
            <a:lvl4pPr marL="1371566" indent="0">
              <a:buNone/>
              <a:defRPr sz="1200"/>
            </a:lvl4pPr>
            <a:lvl5pPr marL="1828754" indent="0">
              <a:buNone/>
              <a:defRPr sz="1200"/>
            </a:lvl5pPr>
          </a:lstStyle>
          <a:p>
            <a:pPr lvl="0"/>
            <a:r>
              <a:rPr lang="en-US"/>
              <a:t>Sentence Arial regular 12pt</a:t>
            </a:r>
          </a:p>
        </p:txBody>
      </p:sp>
    </p:spTree>
    <p:extLst>
      <p:ext uri="{BB962C8B-B14F-4D97-AF65-F5344CB8AC3E}">
        <p14:creationId xmlns:p14="http://schemas.microsoft.com/office/powerpoint/2010/main" val="29998151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Four Up Layout">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EF7DC412-31AE-A345-9C21-96566F81B19E}"/>
              </a:ext>
            </a:extLst>
          </p:cNvPr>
          <p:cNvSpPr>
            <a:spLocks noGrp="1"/>
          </p:cNvSpPr>
          <p:nvPr>
            <p:ph type="sldNum" sz="quarter" idx="12"/>
          </p:nvPr>
        </p:nvSpPr>
        <p:spPr>
          <a:xfrm>
            <a:off x="6926580" y="6400803"/>
            <a:ext cx="2057400" cy="365125"/>
          </a:xfrm>
          <a:prstGeom prst="rect">
            <a:avLst/>
          </a:prstGeom>
        </p:spPr>
        <p:txBody>
          <a:bodyPr/>
          <a:lstStyle/>
          <a:p>
            <a:fld id="{104CF250-7820-BD45-8509-7A2D360AA0A5}" type="slidenum">
              <a:rPr lang="en-US" smtClean="0"/>
              <a:t>‹#›</a:t>
            </a:fld>
            <a:endParaRPr lang="en-US"/>
          </a:p>
        </p:txBody>
      </p:sp>
      <p:sp>
        <p:nvSpPr>
          <p:cNvPr id="7" name="Picture Placeholder 6">
            <a:extLst>
              <a:ext uri="{FF2B5EF4-FFF2-40B4-BE49-F238E27FC236}">
                <a16:creationId xmlns:a16="http://schemas.microsoft.com/office/drawing/2014/main" id="{E06F181E-448C-4E48-9EDE-289042790AFD}"/>
              </a:ext>
            </a:extLst>
          </p:cNvPr>
          <p:cNvSpPr>
            <a:spLocks noGrp="1"/>
          </p:cNvSpPr>
          <p:nvPr>
            <p:ph type="pic" sz="quarter" idx="13" hasCustomPrompt="1"/>
          </p:nvPr>
        </p:nvSpPr>
        <p:spPr>
          <a:xfrm>
            <a:off x="2707416" y="1819339"/>
            <a:ext cx="1771846" cy="1996056"/>
          </a:xfrm>
          <a:prstGeom prst="rect">
            <a:avLst/>
          </a:prstGeom>
          <a:solidFill>
            <a:schemeClr val="bg1">
              <a:lumMod val="85000"/>
            </a:schemeClr>
          </a:solidFill>
        </p:spPr>
        <p:txBody>
          <a:bodyPr anchor="ctr" anchorCtr="0"/>
          <a:lstStyle>
            <a:lvl1pPr marL="0" indent="0" algn="ctr">
              <a:buFontTx/>
              <a:buNone/>
              <a:defRPr sz="1200"/>
            </a:lvl1pPr>
          </a:lstStyle>
          <a:p>
            <a:r>
              <a:rPr lang="en-US"/>
              <a:t>Click on this icon </a:t>
            </a:r>
            <a:br>
              <a:rPr lang="en-US"/>
            </a:br>
            <a:r>
              <a:rPr lang="en-US"/>
              <a:t>to select new picture</a:t>
            </a:r>
          </a:p>
        </p:txBody>
      </p:sp>
      <p:sp>
        <p:nvSpPr>
          <p:cNvPr id="8" name="Text Placeholder 12">
            <a:extLst>
              <a:ext uri="{FF2B5EF4-FFF2-40B4-BE49-F238E27FC236}">
                <a16:creationId xmlns:a16="http://schemas.microsoft.com/office/drawing/2014/main" id="{E52D25BF-97C4-F04D-9B90-08C7602C0107}"/>
              </a:ext>
            </a:extLst>
          </p:cNvPr>
          <p:cNvSpPr>
            <a:spLocks noGrp="1"/>
          </p:cNvSpPr>
          <p:nvPr>
            <p:ph type="body" sz="quarter" idx="17" hasCustomPrompt="1"/>
          </p:nvPr>
        </p:nvSpPr>
        <p:spPr>
          <a:xfrm>
            <a:off x="822941" y="1936474"/>
            <a:ext cx="1609751" cy="1712859"/>
          </a:xfrm>
          <a:prstGeom prst="rect">
            <a:avLst/>
          </a:prstGeom>
        </p:spPr>
        <p:txBody>
          <a:bodyPr lIns="0" tIns="0"/>
          <a:lstStyle>
            <a:lvl1pPr marL="0" indent="0">
              <a:buNone/>
              <a:defRPr sz="1600"/>
            </a:lvl1pPr>
            <a:lvl2pPr marL="457189" indent="0">
              <a:buNone/>
              <a:defRPr sz="1200"/>
            </a:lvl2pPr>
            <a:lvl3pPr marL="914377" indent="0">
              <a:buNone/>
              <a:defRPr sz="1200"/>
            </a:lvl3pPr>
            <a:lvl4pPr marL="1371566" indent="0">
              <a:buNone/>
              <a:defRPr sz="1200"/>
            </a:lvl4pPr>
            <a:lvl5pPr marL="1828754" indent="0">
              <a:buNone/>
              <a:defRPr sz="1200"/>
            </a:lvl5pPr>
          </a:lstStyle>
          <a:p>
            <a:pPr lvl="0"/>
            <a:r>
              <a:rPr lang="en-US"/>
              <a:t>Sentence Arial regular 16pt</a:t>
            </a:r>
          </a:p>
        </p:txBody>
      </p:sp>
      <p:sp>
        <p:nvSpPr>
          <p:cNvPr id="9" name="Picture Placeholder 6">
            <a:extLst>
              <a:ext uri="{FF2B5EF4-FFF2-40B4-BE49-F238E27FC236}">
                <a16:creationId xmlns:a16="http://schemas.microsoft.com/office/drawing/2014/main" id="{147DE6F4-5C3B-BE48-92E0-12134C933AA0}"/>
              </a:ext>
            </a:extLst>
          </p:cNvPr>
          <p:cNvSpPr>
            <a:spLocks noGrp="1"/>
          </p:cNvSpPr>
          <p:nvPr>
            <p:ph type="pic" sz="quarter" idx="18" hasCustomPrompt="1"/>
          </p:nvPr>
        </p:nvSpPr>
        <p:spPr>
          <a:xfrm>
            <a:off x="2707416" y="4059556"/>
            <a:ext cx="1771846" cy="1996056"/>
          </a:xfrm>
          <a:prstGeom prst="rect">
            <a:avLst/>
          </a:prstGeom>
          <a:solidFill>
            <a:schemeClr val="bg1">
              <a:lumMod val="85000"/>
            </a:schemeClr>
          </a:solidFill>
        </p:spPr>
        <p:txBody>
          <a:bodyPr anchor="ctr" anchorCtr="0"/>
          <a:lstStyle>
            <a:lvl1pPr marL="0" indent="0" algn="ctr">
              <a:buFontTx/>
              <a:buNone/>
              <a:defRPr sz="1200"/>
            </a:lvl1pPr>
          </a:lstStyle>
          <a:p>
            <a:r>
              <a:rPr lang="en-US"/>
              <a:t>Click on this icon </a:t>
            </a:r>
            <a:br>
              <a:rPr lang="en-US"/>
            </a:br>
            <a:r>
              <a:rPr lang="en-US"/>
              <a:t>to select new picture</a:t>
            </a:r>
          </a:p>
        </p:txBody>
      </p:sp>
      <p:sp>
        <p:nvSpPr>
          <p:cNvPr id="10" name="Text Placeholder 12">
            <a:extLst>
              <a:ext uri="{FF2B5EF4-FFF2-40B4-BE49-F238E27FC236}">
                <a16:creationId xmlns:a16="http://schemas.microsoft.com/office/drawing/2014/main" id="{42421DB1-7015-D24E-A349-890118492F66}"/>
              </a:ext>
            </a:extLst>
          </p:cNvPr>
          <p:cNvSpPr>
            <a:spLocks noGrp="1"/>
          </p:cNvSpPr>
          <p:nvPr>
            <p:ph type="body" sz="quarter" idx="19" hasCustomPrompt="1"/>
          </p:nvPr>
        </p:nvSpPr>
        <p:spPr>
          <a:xfrm>
            <a:off x="822941" y="4176691"/>
            <a:ext cx="1609751" cy="1712859"/>
          </a:xfrm>
          <a:prstGeom prst="rect">
            <a:avLst/>
          </a:prstGeom>
        </p:spPr>
        <p:txBody>
          <a:bodyPr lIns="0" tIns="0"/>
          <a:lstStyle>
            <a:lvl1pPr marL="0" indent="0">
              <a:buNone/>
              <a:defRPr sz="1600"/>
            </a:lvl1pPr>
            <a:lvl2pPr marL="457189" indent="0">
              <a:buNone/>
              <a:defRPr sz="1200"/>
            </a:lvl2pPr>
            <a:lvl3pPr marL="914377" indent="0">
              <a:buNone/>
              <a:defRPr sz="1200"/>
            </a:lvl3pPr>
            <a:lvl4pPr marL="1371566" indent="0">
              <a:buNone/>
              <a:defRPr sz="1200"/>
            </a:lvl4pPr>
            <a:lvl5pPr marL="1828754" indent="0">
              <a:buNone/>
              <a:defRPr sz="1200"/>
            </a:lvl5pPr>
          </a:lstStyle>
          <a:p>
            <a:pPr lvl="0"/>
            <a:r>
              <a:rPr lang="en-US"/>
              <a:t>Sentence Arial regular 16pt</a:t>
            </a:r>
          </a:p>
        </p:txBody>
      </p:sp>
      <p:sp>
        <p:nvSpPr>
          <p:cNvPr id="11" name="Picture Placeholder 6">
            <a:extLst>
              <a:ext uri="{FF2B5EF4-FFF2-40B4-BE49-F238E27FC236}">
                <a16:creationId xmlns:a16="http://schemas.microsoft.com/office/drawing/2014/main" id="{86C7BF1F-5820-5A42-822E-6D0A8AA898B4}"/>
              </a:ext>
            </a:extLst>
          </p:cNvPr>
          <p:cNvSpPr>
            <a:spLocks noGrp="1"/>
          </p:cNvSpPr>
          <p:nvPr>
            <p:ph type="pic" sz="quarter" idx="20" hasCustomPrompt="1"/>
          </p:nvPr>
        </p:nvSpPr>
        <p:spPr>
          <a:xfrm>
            <a:off x="4643621" y="1819339"/>
            <a:ext cx="1771846" cy="1996056"/>
          </a:xfrm>
          <a:prstGeom prst="rect">
            <a:avLst/>
          </a:prstGeom>
          <a:solidFill>
            <a:schemeClr val="bg1">
              <a:lumMod val="85000"/>
            </a:schemeClr>
          </a:solidFill>
        </p:spPr>
        <p:txBody>
          <a:bodyPr anchor="ctr" anchorCtr="0"/>
          <a:lstStyle>
            <a:lvl1pPr marL="0" indent="0" algn="ctr">
              <a:buFontTx/>
              <a:buNone/>
              <a:defRPr sz="1200"/>
            </a:lvl1pPr>
          </a:lstStyle>
          <a:p>
            <a:r>
              <a:rPr lang="en-US"/>
              <a:t>Click on this icon </a:t>
            </a:r>
            <a:br>
              <a:rPr lang="en-US"/>
            </a:br>
            <a:r>
              <a:rPr lang="en-US"/>
              <a:t>to select new picture</a:t>
            </a:r>
          </a:p>
        </p:txBody>
      </p:sp>
      <p:sp>
        <p:nvSpPr>
          <p:cNvPr id="12" name="Text Placeholder 12">
            <a:extLst>
              <a:ext uri="{FF2B5EF4-FFF2-40B4-BE49-F238E27FC236}">
                <a16:creationId xmlns:a16="http://schemas.microsoft.com/office/drawing/2014/main" id="{0B70D9FA-6FB3-714B-BA14-2EF5BCAAF417}"/>
              </a:ext>
            </a:extLst>
          </p:cNvPr>
          <p:cNvSpPr>
            <a:spLocks noGrp="1"/>
          </p:cNvSpPr>
          <p:nvPr>
            <p:ph type="body" sz="quarter" idx="21" hasCustomPrompt="1"/>
          </p:nvPr>
        </p:nvSpPr>
        <p:spPr>
          <a:xfrm>
            <a:off x="6688983" y="1936474"/>
            <a:ext cx="1609751" cy="1712859"/>
          </a:xfrm>
          <a:prstGeom prst="rect">
            <a:avLst/>
          </a:prstGeom>
        </p:spPr>
        <p:txBody>
          <a:bodyPr lIns="0" tIns="0"/>
          <a:lstStyle>
            <a:lvl1pPr marL="0" indent="0">
              <a:buNone/>
              <a:defRPr sz="1600"/>
            </a:lvl1pPr>
            <a:lvl2pPr marL="457189" indent="0">
              <a:buNone/>
              <a:defRPr sz="1200"/>
            </a:lvl2pPr>
            <a:lvl3pPr marL="914377" indent="0">
              <a:buNone/>
              <a:defRPr sz="1200"/>
            </a:lvl3pPr>
            <a:lvl4pPr marL="1371566" indent="0">
              <a:buNone/>
              <a:defRPr sz="1200"/>
            </a:lvl4pPr>
            <a:lvl5pPr marL="1828754" indent="0">
              <a:buNone/>
              <a:defRPr sz="1200"/>
            </a:lvl5pPr>
          </a:lstStyle>
          <a:p>
            <a:pPr lvl="0"/>
            <a:r>
              <a:rPr lang="en-US"/>
              <a:t>Sentence Arial regular 16pt</a:t>
            </a:r>
          </a:p>
        </p:txBody>
      </p:sp>
      <p:sp>
        <p:nvSpPr>
          <p:cNvPr id="13" name="Picture Placeholder 6">
            <a:extLst>
              <a:ext uri="{FF2B5EF4-FFF2-40B4-BE49-F238E27FC236}">
                <a16:creationId xmlns:a16="http://schemas.microsoft.com/office/drawing/2014/main" id="{65621DAB-1D4E-184C-B3A8-B47E73A3D127}"/>
              </a:ext>
            </a:extLst>
          </p:cNvPr>
          <p:cNvSpPr>
            <a:spLocks noGrp="1"/>
          </p:cNvSpPr>
          <p:nvPr>
            <p:ph type="pic" sz="quarter" idx="22" hasCustomPrompt="1"/>
          </p:nvPr>
        </p:nvSpPr>
        <p:spPr>
          <a:xfrm>
            <a:off x="4643621" y="4049750"/>
            <a:ext cx="1771846" cy="1996056"/>
          </a:xfrm>
          <a:prstGeom prst="rect">
            <a:avLst/>
          </a:prstGeom>
          <a:solidFill>
            <a:schemeClr val="bg1">
              <a:lumMod val="85000"/>
            </a:schemeClr>
          </a:solidFill>
        </p:spPr>
        <p:txBody>
          <a:bodyPr anchor="ctr" anchorCtr="0"/>
          <a:lstStyle>
            <a:lvl1pPr marL="0" indent="0" algn="ctr">
              <a:buFontTx/>
              <a:buNone/>
              <a:defRPr sz="1200"/>
            </a:lvl1pPr>
          </a:lstStyle>
          <a:p>
            <a:r>
              <a:rPr lang="en-US"/>
              <a:t>Click on this icon </a:t>
            </a:r>
            <a:br>
              <a:rPr lang="en-US"/>
            </a:br>
            <a:r>
              <a:rPr lang="en-US"/>
              <a:t>to select new picture</a:t>
            </a:r>
          </a:p>
        </p:txBody>
      </p:sp>
      <p:sp>
        <p:nvSpPr>
          <p:cNvPr id="14" name="Text Placeholder 12">
            <a:extLst>
              <a:ext uri="{FF2B5EF4-FFF2-40B4-BE49-F238E27FC236}">
                <a16:creationId xmlns:a16="http://schemas.microsoft.com/office/drawing/2014/main" id="{1A4451C2-2776-C145-8B8A-42EA127BBB0E}"/>
              </a:ext>
            </a:extLst>
          </p:cNvPr>
          <p:cNvSpPr>
            <a:spLocks noGrp="1"/>
          </p:cNvSpPr>
          <p:nvPr>
            <p:ph type="body" sz="quarter" idx="23" hasCustomPrompt="1"/>
          </p:nvPr>
        </p:nvSpPr>
        <p:spPr>
          <a:xfrm>
            <a:off x="6688983" y="4166885"/>
            <a:ext cx="1609751" cy="1712859"/>
          </a:xfrm>
          <a:prstGeom prst="rect">
            <a:avLst/>
          </a:prstGeom>
        </p:spPr>
        <p:txBody>
          <a:bodyPr lIns="0" tIns="0"/>
          <a:lstStyle>
            <a:lvl1pPr marL="0" indent="0">
              <a:buNone/>
              <a:defRPr sz="1600"/>
            </a:lvl1pPr>
            <a:lvl2pPr marL="457189" indent="0">
              <a:buNone/>
              <a:defRPr sz="1200"/>
            </a:lvl2pPr>
            <a:lvl3pPr marL="914377" indent="0">
              <a:buNone/>
              <a:defRPr sz="1200"/>
            </a:lvl3pPr>
            <a:lvl4pPr marL="1371566" indent="0">
              <a:buNone/>
              <a:defRPr sz="1200"/>
            </a:lvl4pPr>
            <a:lvl5pPr marL="1828754" indent="0">
              <a:buNone/>
              <a:defRPr sz="1200"/>
            </a:lvl5pPr>
          </a:lstStyle>
          <a:p>
            <a:pPr lvl="0"/>
            <a:r>
              <a:rPr lang="en-US"/>
              <a:t>Sentence Arial regular 16pt</a:t>
            </a:r>
          </a:p>
        </p:txBody>
      </p:sp>
      <p:sp>
        <p:nvSpPr>
          <p:cNvPr id="15" name="Title 1">
            <a:extLst>
              <a:ext uri="{FF2B5EF4-FFF2-40B4-BE49-F238E27FC236}">
                <a16:creationId xmlns:a16="http://schemas.microsoft.com/office/drawing/2014/main" id="{24DFBD69-BEC4-744B-81D8-3CB24A127CA2}"/>
              </a:ext>
            </a:extLst>
          </p:cNvPr>
          <p:cNvSpPr>
            <a:spLocks noGrp="1"/>
          </p:cNvSpPr>
          <p:nvPr>
            <p:ph type="title" hasCustomPrompt="1"/>
          </p:nvPr>
        </p:nvSpPr>
        <p:spPr>
          <a:xfrm>
            <a:off x="2304288" y="493777"/>
            <a:ext cx="5994446" cy="1091208"/>
          </a:xfrm>
          <a:prstGeom prst="rect">
            <a:avLst/>
          </a:prstGeom>
        </p:spPr>
        <p:txBody>
          <a:bodyPr anchor="t" anchorCtr="0">
            <a:normAutofit/>
          </a:bodyPr>
          <a:lstStyle>
            <a:lvl1pPr>
              <a:defRPr sz="3000" b="1"/>
            </a:lvl1pPr>
          </a:lstStyle>
          <a:p>
            <a:r>
              <a:rPr lang="en-US"/>
              <a:t>Slide title Arial bold 30pt</a:t>
            </a:r>
          </a:p>
        </p:txBody>
      </p:sp>
    </p:spTree>
    <p:extLst>
      <p:ext uri="{BB962C8B-B14F-4D97-AF65-F5344CB8AC3E}">
        <p14:creationId xmlns:p14="http://schemas.microsoft.com/office/powerpoint/2010/main" val="41933820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2795DD80-435C-754E-8C30-2DF82176E4C2}"/>
              </a:ext>
            </a:extLst>
          </p:cNvPr>
          <p:cNvSpPr>
            <a:spLocks noGrp="1"/>
          </p:cNvSpPr>
          <p:nvPr>
            <p:ph type="sldNum" sz="quarter" idx="12"/>
          </p:nvPr>
        </p:nvSpPr>
        <p:spPr>
          <a:xfrm>
            <a:off x="6926580" y="6400803"/>
            <a:ext cx="2057400" cy="365125"/>
          </a:xfrm>
          <a:prstGeom prst="rect">
            <a:avLst/>
          </a:prstGeom>
        </p:spPr>
        <p:txBody>
          <a:bodyPr/>
          <a:lstStyle/>
          <a:p>
            <a:fld id="{104CF250-7820-BD45-8509-7A2D360AA0A5}" type="slidenum">
              <a:rPr lang="en-US" smtClean="0"/>
              <a:t>‹#›</a:t>
            </a:fld>
            <a:endParaRPr lang="en-US"/>
          </a:p>
        </p:txBody>
      </p:sp>
      <p:sp>
        <p:nvSpPr>
          <p:cNvPr id="7" name="Picture Placeholder 10">
            <a:extLst>
              <a:ext uri="{FF2B5EF4-FFF2-40B4-BE49-F238E27FC236}">
                <a16:creationId xmlns:a16="http://schemas.microsoft.com/office/drawing/2014/main" id="{1E13A99C-0F1F-264E-91FC-3837DAA68D38}"/>
              </a:ext>
            </a:extLst>
          </p:cNvPr>
          <p:cNvSpPr>
            <a:spLocks noGrp="1"/>
          </p:cNvSpPr>
          <p:nvPr>
            <p:ph type="pic" sz="quarter" idx="15" hasCustomPrompt="1"/>
          </p:nvPr>
        </p:nvSpPr>
        <p:spPr>
          <a:xfrm>
            <a:off x="0" y="3"/>
            <a:ext cx="9144000" cy="4610099"/>
          </a:xfrm>
          <a:prstGeom prst="rect">
            <a:avLst/>
          </a:prstGeom>
          <a:solidFill>
            <a:schemeClr val="bg1">
              <a:lumMod val="85000"/>
            </a:schemeClr>
          </a:solidFill>
        </p:spPr>
        <p:txBody>
          <a:bodyPr anchor="ctr" anchorCtr="0"/>
          <a:lstStyle>
            <a:lvl1pPr marL="0" indent="0" algn="ctr">
              <a:buNone/>
              <a:defRPr sz="1200"/>
            </a:lvl1pPr>
          </a:lstStyle>
          <a:p>
            <a:r>
              <a:rPr lang="en-US" sz="1200"/>
              <a:t>Click on this icon </a:t>
            </a:r>
            <a:br>
              <a:rPr lang="en-US" sz="1200"/>
            </a:br>
            <a:r>
              <a:rPr lang="en-US" sz="1200"/>
              <a:t>to select new picture</a:t>
            </a:r>
            <a:endParaRPr lang="en-US"/>
          </a:p>
        </p:txBody>
      </p:sp>
      <p:sp>
        <p:nvSpPr>
          <p:cNvPr id="8" name="Title 1">
            <a:extLst>
              <a:ext uri="{FF2B5EF4-FFF2-40B4-BE49-F238E27FC236}">
                <a16:creationId xmlns:a16="http://schemas.microsoft.com/office/drawing/2014/main" id="{253CF587-544B-AC40-B88F-ECFA619FEDC2}"/>
              </a:ext>
            </a:extLst>
          </p:cNvPr>
          <p:cNvSpPr>
            <a:spLocks noGrp="1"/>
          </p:cNvSpPr>
          <p:nvPr>
            <p:ph type="title" hasCustomPrompt="1"/>
          </p:nvPr>
        </p:nvSpPr>
        <p:spPr>
          <a:xfrm>
            <a:off x="1655064" y="4939346"/>
            <a:ext cx="6895580" cy="679559"/>
          </a:xfrm>
          <a:prstGeom prst="rect">
            <a:avLst/>
          </a:prstGeom>
        </p:spPr>
        <p:txBody>
          <a:bodyPr lIns="0" anchor="t" anchorCtr="0">
            <a:normAutofit/>
          </a:bodyPr>
          <a:lstStyle>
            <a:lvl1pPr>
              <a:defRPr sz="3600" b="0">
                <a:solidFill>
                  <a:schemeClr val="tx1"/>
                </a:solidFill>
              </a:defRPr>
            </a:lvl1pPr>
          </a:lstStyle>
          <a:p>
            <a:r>
              <a:rPr lang="en-US"/>
              <a:t>Section divider</a:t>
            </a:r>
          </a:p>
        </p:txBody>
      </p:sp>
      <p:sp>
        <p:nvSpPr>
          <p:cNvPr id="10" name="Text Placeholder 7">
            <a:extLst>
              <a:ext uri="{FF2B5EF4-FFF2-40B4-BE49-F238E27FC236}">
                <a16:creationId xmlns:a16="http://schemas.microsoft.com/office/drawing/2014/main" id="{DBCC13EA-D6CE-AF4A-A541-FD957CF04B9A}"/>
              </a:ext>
            </a:extLst>
          </p:cNvPr>
          <p:cNvSpPr>
            <a:spLocks noGrp="1"/>
          </p:cNvSpPr>
          <p:nvPr>
            <p:ph type="body" sz="quarter" idx="14" hasCustomPrompt="1"/>
          </p:nvPr>
        </p:nvSpPr>
        <p:spPr>
          <a:xfrm>
            <a:off x="1655064" y="5547754"/>
            <a:ext cx="6904486" cy="808599"/>
          </a:xfrm>
          <a:prstGeom prst="rect">
            <a:avLst/>
          </a:prstGeom>
        </p:spPr>
        <p:txBody>
          <a:bodyPr lIns="0"/>
          <a:lstStyle>
            <a:lvl1pPr marL="0" marR="0" indent="0" algn="l" defTabSz="914377" rtl="0" eaLnBrk="1" fontAlgn="auto" latinLnBrk="0" hangingPunct="1">
              <a:lnSpc>
                <a:spcPct val="100000"/>
              </a:lnSpc>
              <a:spcBef>
                <a:spcPts val="600"/>
              </a:spcBef>
              <a:spcAft>
                <a:spcPts val="600"/>
              </a:spcAft>
              <a:buClrTx/>
              <a:buSzTx/>
              <a:buFont typeface="Arial" panose="020B0604020202020204" pitchFamily="34" charset="0"/>
              <a:buNone/>
              <a:tabLst/>
              <a:defRPr sz="2000" b="0">
                <a:solidFill>
                  <a:schemeClr val="tx1"/>
                </a:solidFill>
              </a:defRPr>
            </a:lvl1pPr>
            <a:lvl2pPr>
              <a:defRPr sz="2000" b="0">
                <a:solidFill>
                  <a:schemeClr val="tx1"/>
                </a:solidFill>
              </a:defRPr>
            </a:lvl2pPr>
            <a:lvl3pPr>
              <a:defRPr sz="2000" b="0">
                <a:solidFill>
                  <a:schemeClr val="tx1"/>
                </a:solidFill>
              </a:defRPr>
            </a:lvl3pPr>
            <a:lvl4pPr>
              <a:defRPr sz="2000" b="0">
                <a:solidFill>
                  <a:schemeClr val="tx1"/>
                </a:solidFill>
              </a:defRPr>
            </a:lvl4pPr>
            <a:lvl5pPr>
              <a:defRPr sz="2000" b="0">
                <a:solidFill>
                  <a:schemeClr val="tx1"/>
                </a:solidFill>
              </a:defRPr>
            </a:lvl5pPr>
          </a:lstStyle>
          <a:p>
            <a:pPr lvl="0"/>
            <a:r>
              <a:rPr lang="en-US"/>
              <a:t>Subtitle Arial regular 20pt</a:t>
            </a:r>
          </a:p>
        </p:txBody>
      </p:sp>
      <p:sp>
        <p:nvSpPr>
          <p:cNvPr id="12" name="Text Placeholder 7">
            <a:extLst>
              <a:ext uri="{FF2B5EF4-FFF2-40B4-BE49-F238E27FC236}">
                <a16:creationId xmlns:a16="http://schemas.microsoft.com/office/drawing/2014/main" id="{B1F3DE9B-A3C3-D989-80B3-950D6F607642}"/>
              </a:ext>
            </a:extLst>
          </p:cNvPr>
          <p:cNvSpPr>
            <a:spLocks noGrp="1"/>
          </p:cNvSpPr>
          <p:nvPr>
            <p:ph type="body" sz="quarter" idx="18"/>
          </p:nvPr>
        </p:nvSpPr>
        <p:spPr>
          <a:xfrm>
            <a:off x="332355" y="-8711"/>
            <a:ext cx="1804419" cy="866121"/>
          </a:xfrm>
          <a:prstGeom prst="rect">
            <a:avLst/>
          </a:prstGeom>
          <a:blipFill>
            <a:blip r:embed="rId2"/>
            <a:stretch>
              <a:fillRect/>
            </a:stretch>
          </a:blipFill>
        </p:spPr>
        <p:txBody>
          <a:bodyPr vert="horz" wrap="none" lIns="0" tIns="0" rIns="0" bIns="0" anchor="t" anchorCtr="0"/>
          <a:lstStyle>
            <a:lvl1pPr marL="3175" indent="-3175">
              <a:defRPr sz="100">
                <a:solidFill>
                  <a:schemeClr val="accent1"/>
                </a:solidFill>
              </a:defRPr>
            </a:lvl1pPr>
          </a:lstStyle>
          <a:p>
            <a:pPr lvl="0"/>
            <a:r>
              <a:rPr lang="en-US"/>
              <a:t>Click to edit Master text styles</a:t>
            </a:r>
          </a:p>
        </p:txBody>
      </p:sp>
    </p:spTree>
    <p:extLst>
      <p:ext uri="{BB962C8B-B14F-4D97-AF65-F5344CB8AC3E}">
        <p14:creationId xmlns:p14="http://schemas.microsoft.com/office/powerpoint/2010/main" val="21609014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ble">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3126174-0FBD-E34D-A7E1-1FAE2702A503}"/>
              </a:ext>
            </a:extLst>
          </p:cNvPr>
          <p:cNvSpPr>
            <a:spLocks noGrp="1"/>
          </p:cNvSpPr>
          <p:nvPr>
            <p:ph type="sldNum" sz="quarter" idx="10"/>
          </p:nvPr>
        </p:nvSpPr>
        <p:spPr>
          <a:xfrm>
            <a:off x="6896100" y="6400803"/>
            <a:ext cx="2057400" cy="365125"/>
          </a:xfrm>
          <a:prstGeom prst="rect">
            <a:avLst/>
          </a:prstGeom>
        </p:spPr>
        <p:txBody>
          <a:bodyPr/>
          <a:lstStyle/>
          <a:p>
            <a:fld id="{104CF250-7820-BD45-8509-7A2D360AA0A5}" type="slidenum">
              <a:rPr lang="en-US" smtClean="0"/>
              <a:t>‹#›</a:t>
            </a:fld>
            <a:endParaRPr lang="en-US"/>
          </a:p>
        </p:txBody>
      </p:sp>
      <p:sp>
        <p:nvSpPr>
          <p:cNvPr id="4" name="Title 1">
            <a:extLst>
              <a:ext uri="{FF2B5EF4-FFF2-40B4-BE49-F238E27FC236}">
                <a16:creationId xmlns:a16="http://schemas.microsoft.com/office/drawing/2014/main" id="{FBB29D52-1F75-D84B-A18B-79A759DA57D3}"/>
              </a:ext>
            </a:extLst>
          </p:cNvPr>
          <p:cNvSpPr>
            <a:spLocks noGrp="1"/>
          </p:cNvSpPr>
          <p:nvPr>
            <p:ph type="title" hasCustomPrompt="1"/>
          </p:nvPr>
        </p:nvSpPr>
        <p:spPr>
          <a:xfrm>
            <a:off x="2304288" y="493779"/>
            <a:ext cx="6376559" cy="681881"/>
          </a:xfrm>
          <a:prstGeom prst="rect">
            <a:avLst/>
          </a:prstGeom>
        </p:spPr>
        <p:txBody>
          <a:bodyPr anchor="t" anchorCtr="0">
            <a:normAutofit/>
          </a:bodyPr>
          <a:lstStyle>
            <a:lvl1pPr>
              <a:defRPr sz="3000" b="1"/>
            </a:lvl1pPr>
          </a:lstStyle>
          <a:p>
            <a:r>
              <a:rPr lang="en-US"/>
              <a:t>Slide table Arial bold 30pt </a:t>
            </a:r>
          </a:p>
        </p:txBody>
      </p:sp>
      <p:sp>
        <p:nvSpPr>
          <p:cNvPr id="6" name="Table Placeholder 5">
            <a:extLst>
              <a:ext uri="{FF2B5EF4-FFF2-40B4-BE49-F238E27FC236}">
                <a16:creationId xmlns:a16="http://schemas.microsoft.com/office/drawing/2014/main" id="{D2A3BB8E-5EA6-EA46-879B-BC7C6ACDB4A2}"/>
              </a:ext>
            </a:extLst>
          </p:cNvPr>
          <p:cNvSpPr>
            <a:spLocks noGrp="1"/>
          </p:cNvSpPr>
          <p:nvPr>
            <p:ph type="tbl" sz="quarter" idx="11"/>
          </p:nvPr>
        </p:nvSpPr>
        <p:spPr>
          <a:xfrm>
            <a:off x="1696720" y="1448789"/>
            <a:ext cx="6984127" cy="4702773"/>
          </a:xfrm>
          <a:prstGeom prst="rect">
            <a:avLst/>
          </a:prstGeom>
        </p:spPr>
        <p:txBody>
          <a:bodyPr/>
          <a:lstStyle>
            <a:lvl1pPr marL="0" indent="0" algn="ctr">
              <a:buNone/>
              <a:defRPr sz="1200"/>
            </a:lvl1pPr>
          </a:lstStyle>
          <a:p>
            <a:r>
              <a:rPr lang="en-US"/>
              <a:t>Click icon to add table</a:t>
            </a:r>
          </a:p>
        </p:txBody>
      </p:sp>
    </p:spTree>
    <p:extLst>
      <p:ext uri="{BB962C8B-B14F-4D97-AF65-F5344CB8AC3E}">
        <p14:creationId xmlns:p14="http://schemas.microsoft.com/office/powerpoint/2010/main" val="8994392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har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04232FC-D2E6-A741-9355-62EB4B7F2D58}"/>
              </a:ext>
            </a:extLst>
          </p:cNvPr>
          <p:cNvSpPr>
            <a:spLocks noGrp="1"/>
          </p:cNvSpPr>
          <p:nvPr>
            <p:ph type="sldNum" sz="quarter" idx="10"/>
          </p:nvPr>
        </p:nvSpPr>
        <p:spPr>
          <a:xfrm>
            <a:off x="6896100" y="6400803"/>
            <a:ext cx="2057400" cy="365125"/>
          </a:xfrm>
          <a:prstGeom prst="rect">
            <a:avLst/>
          </a:prstGeom>
        </p:spPr>
        <p:txBody>
          <a:bodyPr/>
          <a:lstStyle/>
          <a:p>
            <a:fld id="{104CF250-7820-BD45-8509-7A2D360AA0A5}" type="slidenum">
              <a:rPr lang="en-US" smtClean="0"/>
              <a:t>‹#›</a:t>
            </a:fld>
            <a:endParaRPr lang="en-US"/>
          </a:p>
        </p:txBody>
      </p:sp>
      <p:sp>
        <p:nvSpPr>
          <p:cNvPr id="4" name="Title 1">
            <a:extLst>
              <a:ext uri="{FF2B5EF4-FFF2-40B4-BE49-F238E27FC236}">
                <a16:creationId xmlns:a16="http://schemas.microsoft.com/office/drawing/2014/main" id="{84F02949-9EF9-3E44-9289-AF721BA2D9FC}"/>
              </a:ext>
            </a:extLst>
          </p:cNvPr>
          <p:cNvSpPr>
            <a:spLocks noGrp="1"/>
          </p:cNvSpPr>
          <p:nvPr>
            <p:ph type="title" hasCustomPrompt="1"/>
          </p:nvPr>
        </p:nvSpPr>
        <p:spPr>
          <a:xfrm>
            <a:off x="2304288" y="493779"/>
            <a:ext cx="6270752" cy="681881"/>
          </a:xfrm>
          <a:prstGeom prst="rect">
            <a:avLst/>
          </a:prstGeom>
        </p:spPr>
        <p:txBody>
          <a:bodyPr anchor="t" anchorCtr="0">
            <a:normAutofit/>
          </a:bodyPr>
          <a:lstStyle>
            <a:lvl1pPr>
              <a:defRPr sz="3000" b="1"/>
            </a:lvl1pPr>
          </a:lstStyle>
          <a:p>
            <a:r>
              <a:rPr lang="en-US"/>
              <a:t>Slide chart Arial bold 30pt</a:t>
            </a:r>
          </a:p>
        </p:txBody>
      </p:sp>
      <p:sp>
        <p:nvSpPr>
          <p:cNvPr id="8" name="Chart Placeholder 7">
            <a:extLst>
              <a:ext uri="{FF2B5EF4-FFF2-40B4-BE49-F238E27FC236}">
                <a16:creationId xmlns:a16="http://schemas.microsoft.com/office/drawing/2014/main" id="{78D87BAA-1823-404A-A070-1105BDCF2DB5}"/>
              </a:ext>
            </a:extLst>
          </p:cNvPr>
          <p:cNvSpPr>
            <a:spLocks noGrp="1"/>
          </p:cNvSpPr>
          <p:nvPr>
            <p:ph type="chart" sz="quarter" idx="11"/>
          </p:nvPr>
        </p:nvSpPr>
        <p:spPr>
          <a:xfrm>
            <a:off x="3420318" y="1527858"/>
            <a:ext cx="5154721" cy="4502552"/>
          </a:xfrm>
          <a:prstGeom prst="rect">
            <a:avLst/>
          </a:prstGeom>
        </p:spPr>
        <p:txBody>
          <a:bodyPr/>
          <a:lstStyle>
            <a:lvl1pPr marL="0" indent="0" algn="ctr">
              <a:buNone/>
              <a:defRPr sz="1200"/>
            </a:lvl1pPr>
          </a:lstStyle>
          <a:p>
            <a:r>
              <a:rPr lang="en-US"/>
              <a:t>Click icon to add chart</a:t>
            </a:r>
          </a:p>
        </p:txBody>
      </p:sp>
      <p:sp>
        <p:nvSpPr>
          <p:cNvPr id="9" name="Text Placeholder 12">
            <a:extLst>
              <a:ext uri="{FF2B5EF4-FFF2-40B4-BE49-F238E27FC236}">
                <a16:creationId xmlns:a16="http://schemas.microsoft.com/office/drawing/2014/main" id="{1D2C36E6-19A9-004F-B2CC-B937C45DDD7A}"/>
              </a:ext>
            </a:extLst>
          </p:cNvPr>
          <p:cNvSpPr>
            <a:spLocks noGrp="1"/>
          </p:cNvSpPr>
          <p:nvPr>
            <p:ph type="body" sz="quarter" idx="17" hasCustomPrompt="1"/>
          </p:nvPr>
        </p:nvSpPr>
        <p:spPr>
          <a:xfrm>
            <a:off x="1698341" y="3606800"/>
            <a:ext cx="1341889" cy="2423610"/>
          </a:xfrm>
          <a:prstGeom prst="rect">
            <a:avLst/>
          </a:prstGeom>
        </p:spPr>
        <p:txBody>
          <a:bodyPr lIns="0" tIns="0"/>
          <a:lstStyle>
            <a:lvl1pPr marL="0" indent="0">
              <a:buNone/>
              <a:defRPr sz="1600"/>
            </a:lvl1pPr>
            <a:lvl2pPr marL="457189" indent="0">
              <a:buNone/>
              <a:defRPr sz="1200"/>
            </a:lvl2pPr>
            <a:lvl3pPr marL="914377" indent="0">
              <a:buNone/>
              <a:defRPr sz="1200"/>
            </a:lvl3pPr>
            <a:lvl4pPr marL="1371566" indent="0">
              <a:buNone/>
              <a:defRPr sz="1200"/>
            </a:lvl4pPr>
            <a:lvl5pPr marL="1828754" indent="0">
              <a:buNone/>
              <a:defRPr sz="1200"/>
            </a:lvl5pPr>
          </a:lstStyle>
          <a:p>
            <a:pPr lvl="0"/>
            <a:r>
              <a:rPr lang="en-US"/>
              <a:t>Chart description/ legend goes here</a:t>
            </a:r>
          </a:p>
        </p:txBody>
      </p:sp>
    </p:spTree>
    <p:extLst>
      <p:ext uri="{BB962C8B-B14F-4D97-AF65-F5344CB8AC3E}">
        <p14:creationId xmlns:p14="http://schemas.microsoft.com/office/powerpoint/2010/main" val="3254111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Comparison">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1163D0C-3931-A947-819B-7F56BA3331A7}"/>
              </a:ext>
            </a:extLst>
          </p:cNvPr>
          <p:cNvSpPr>
            <a:spLocks noGrp="1"/>
          </p:cNvSpPr>
          <p:nvPr>
            <p:ph type="sldNum" sz="quarter" idx="10"/>
          </p:nvPr>
        </p:nvSpPr>
        <p:spPr>
          <a:xfrm>
            <a:off x="6896100" y="6400803"/>
            <a:ext cx="2057400" cy="365125"/>
          </a:xfrm>
          <a:prstGeom prst="rect">
            <a:avLst/>
          </a:prstGeom>
        </p:spPr>
        <p:txBody>
          <a:bodyPr/>
          <a:lstStyle/>
          <a:p>
            <a:fld id="{104CF250-7820-BD45-8509-7A2D360AA0A5}" type="slidenum">
              <a:rPr lang="en-US" smtClean="0"/>
              <a:t>‹#›</a:t>
            </a:fld>
            <a:endParaRPr lang="en-US"/>
          </a:p>
        </p:txBody>
      </p:sp>
      <p:sp>
        <p:nvSpPr>
          <p:cNvPr id="4" name="Title 1">
            <a:extLst>
              <a:ext uri="{FF2B5EF4-FFF2-40B4-BE49-F238E27FC236}">
                <a16:creationId xmlns:a16="http://schemas.microsoft.com/office/drawing/2014/main" id="{21C8FB5F-2B8D-7F45-9390-D7AD09F31917}"/>
              </a:ext>
            </a:extLst>
          </p:cNvPr>
          <p:cNvSpPr>
            <a:spLocks noGrp="1"/>
          </p:cNvSpPr>
          <p:nvPr>
            <p:ph type="title" hasCustomPrompt="1"/>
          </p:nvPr>
        </p:nvSpPr>
        <p:spPr>
          <a:xfrm>
            <a:off x="2304288" y="492000"/>
            <a:ext cx="6559026" cy="619170"/>
          </a:xfrm>
          <a:prstGeom prst="rect">
            <a:avLst/>
          </a:prstGeom>
        </p:spPr>
        <p:txBody>
          <a:bodyPr/>
          <a:lstStyle>
            <a:lvl1pPr>
              <a:defRPr sz="3000" b="1"/>
            </a:lvl1pPr>
          </a:lstStyle>
          <a:p>
            <a:r>
              <a:rPr lang="en-US"/>
              <a:t>Slide title Arial bold 30pt</a:t>
            </a:r>
          </a:p>
        </p:txBody>
      </p:sp>
      <p:sp>
        <p:nvSpPr>
          <p:cNvPr id="5" name="Text Placeholder 7">
            <a:extLst>
              <a:ext uri="{FF2B5EF4-FFF2-40B4-BE49-F238E27FC236}">
                <a16:creationId xmlns:a16="http://schemas.microsoft.com/office/drawing/2014/main" id="{AB1CBD0C-E169-234E-9531-D7F8B4713F15}"/>
              </a:ext>
            </a:extLst>
          </p:cNvPr>
          <p:cNvSpPr>
            <a:spLocks noGrp="1"/>
          </p:cNvSpPr>
          <p:nvPr>
            <p:ph type="body" sz="quarter" idx="13" hasCustomPrompt="1"/>
          </p:nvPr>
        </p:nvSpPr>
        <p:spPr>
          <a:xfrm>
            <a:off x="252819" y="1446759"/>
            <a:ext cx="4146658" cy="493799"/>
          </a:xfrm>
          <a:prstGeom prst="rect">
            <a:avLst/>
          </a:prstGeom>
        </p:spPr>
        <p:txBody>
          <a:bodyPr lIns="0" tIns="0" rIns="0" bIns="0"/>
          <a:lstStyle>
            <a:lvl1pPr marL="0" indent="0">
              <a:buNone/>
              <a:defRPr sz="2000" b="1">
                <a:solidFill>
                  <a:schemeClr val="tx1"/>
                </a:solidFill>
              </a:defRPr>
            </a:lvl1pPr>
          </a:lstStyle>
          <a:p>
            <a:pPr lvl="0"/>
            <a:r>
              <a:rPr lang="en-US"/>
              <a:t>Title content goes here</a:t>
            </a:r>
          </a:p>
        </p:txBody>
      </p:sp>
      <p:sp>
        <p:nvSpPr>
          <p:cNvPr id="9" name="Text Placeholder 7">
            <a:extLst>
              <a:ext uri="{FF2B5EF4-FFF2-40B4-BE49-F238E27FC236}">
                <a16:creationId xmlns:a16="http://schemas.microsoft.com/office/drawing/2014/main" id="{B21E7106-9028-E740-BF66-4C4C8EDCF294}"/>
              </a:ext>
            </a:extLst>
          </p:cNvPr>
          <p:cNvSpPr>
            <a:spLocks noGrp="1"/>
          </p:cNvSpPr>
          <p:nvPr>
            <p:ph type="body" sz="quarter" idx="15" hasCustomPrompt="1"/>
          </p:nvPr>
        </p:nvSpPr>
        <p:spPr>
          <a:xfrm>
            <a:off x="4716663" y="1446759"/>
            <a:ext cx="4146658" cy="493799"/>
          </a:xfrm>
          <a:prstGeom prst="rect">
            <a:avLst/>
          </a:prstGeom>
        </p:spPr>
        <p:txBody>
          <a:bodyPr lIns="0" tIns="0" rIns="0" bIns="0"/>
          <a:lstStyle>
            <a:lvl1pPr marL="0" indent="0">
              <a:buNone/>
              <a:defRPr sz="2000" b="1">
                <a:solidFill>
                  <a:schemeClr val="tx1"/>
                </a:solidFill>
              </a:defRPr>
            </a:lvl1pPr>
          </a:lstStyle>
          <a:p>
            <a:pPr lvl="0"/>
            <a:r>
              <a:rPr lang="en-US"/>
              <a:t>Title content goes here</a:t>
            </a:r>
          </a:p>
        </p:txBody>
      </p:sp>
      <p:sp>
        <p:nvSpPr>
          <p:cNvPr id="11" name="Text Placeholder 2">
            <a:extLst>
              <a:ext uri="{FF2B5EF4-FFF2-40B4-BE49-F238E27FC236}">
                <a16:creationId xmlns:a16="http://schemas.microsoft.com/office/drawing/2014/main" id="{70548058-127A-4553-817A-A1A41110D126}"/>
              </a:ext>
            </a:extLst>
          </p:cNvPr>
          <p:cNvSpPr>
            <a:spLocks noGrp="1"/>
          </p:cNvSpPr>
          <p:nvPr>
            <p:ph type="body" sz="quarter" idx="17" hasCustomPrompt="1"/>
          </p:nvPr>
        </p:nvSpPr>
        <p:spPr>
          <a:xfrm>
            <a:off x="252414" y="1940558"/>
            <a:ext cx="4147063" cy="4425442"/>
          </a:xfrm>
          <a:prstGeom prst="rect">
            <a:avLst/>
          </a:prstGeom>
        </p:spPr>
        <p:txBody>
          <a:bodyPr/>
          <a:lstStyle>
            <a:lvl1pPr marL="228594" indent="-228594">
              <a:buFont typeface="Wingdings" panose="05000000000000000000" pitchFamily="2" charset="2"/>
              <a:buChar char="§"/>
              <a:defRPr sz="2000"/>
            </a:lvl1pPr>
            <a:lvl2pPr marL="685783" indent="-228594">
              <a:buFont typeface="Wingdings" panose="05000000000000000000" pitchFamily="2" charset="2"/>
              <a:buChar char="§"/>
              <a:defRPr sz="1800"/>
            </a:lvl2pPr>
            <a:lvl3pPr marL="1142971" indent="-228594">
              <a:buFont typeface="Wingdings" panose="05000000000000000000" pitchFamily="2" charset="2"/>
              <a:buChar char="§"/>
              <a:defRPr sz="1600"/>
            </a:lvl3pPr>
            <a:lvl4pPr marL="1600160" indent="-228594">
              <a:buFont typeface="Wingdings" panose="05000000000000000000" pitchFamily="2" charset="2"/>
              <a:buChar char="§"/>
              <a:defRPr sz="1400"/>
            </a:lvl4pPr>
            <a:lvl5pPr marL="2057349" indent="-228594">
              <a:buFont typeface="Wingdings" panose="05000000000000000000" pitchFamily="2" charset="2"/>
              <a:buChar char="§"/>
              <a:defRPr sz="1200"/>
            </a:lvl5pPr>
          </a:lstStyle>
          <a:p>
            <a:pPr lvl="0"/>
            <a:r>
              <a:rPr lang="en-US"/>
              <a:t>Copy sentence Arial regular 20pt</a:t>
            </a:r>
          </a:p>
          <a:p>
            <a:pPr lvl="1"/>
            <a:r>
              <a:rPr lang="en-US"/>
              <a:t>Second level</a:t>
            </a:r>
          </a:p>
          <a:p>
            <a:pPr lvl="2"/>
            <a:r>
              <a:rPr lang="en-US"/>
              <a:t>Third level</a:t>
            </a:r>
          </a:p>
          <a:p>
            <a:pPr lvl="3"/>
            <a:r>
              <a:rPr lang="en-US"/>
              <a:t>Fourth level</a:t>
            </a:r>
          </a:p>
          <a:p>
            <a:pPr lvl="4"/>
            <a:r>
              <a:rPr lang="en-US"/>
              <a:t>Fifth level</a:t>
            </a:r>
          </a:p>
        </p:txBody>
      </p:sp>
      <p:sp>
        <p:nvSpPr>
          <p:cNvPr id="12" name="Text Placeholder 2">
            <a:extLst>
              <a:ext uri="{FF2B5EF4-FFF2-40B4-BE49-F238E27FC236}">
                <a16:creationId xmlns:a16="http://schemas.microsoft.com/office/drawing/2014/main" id="{B9232CEB-1B86-4E7C-B4E4-A9AC234BA83A}"/>
              </a:ext>
            </a:extLst>
          </p:cNvPr>
          <p:cNvSpPr>
            <a:spLocks noGrp="1"/>
          </p:cNvSpPr>
          <p:nvPr>
            <p:ph type="body" sz="quarter" idx="18" hasCustomPrompt="1"/>
          </p:nvPr>
        </p:nvSpPr>
        <p:spPr>
          <a:xfrm>
            <a:off x="4716256" y="1940558"/>
            <a:ext cx="4147065" cy="4425442"/>
          </a:xfrm>
          <a:prstGeom prst="rect">
            <a:avLst/>
          </a:prstGeom>
        </p:spPr>
        <p:txBody>
          <a:bodyPr/>
          <a:lstStyle>
            <a:lvl1pPr marL="228594" indent="-228594">
              <a:buFont typeface="Wingdings" panose="05000000000000000000" pitchFamily="2" charset="2"/>
              <a:buChar char="§"/>
              <a:defRPr sz="2000"/>
            </a:lvl1pPr>
            <a:lvl2pPr marL="685783" indent="-228594">
              <a:buFont typeface="Wingdings" panose="05000000000000000000" pitchFamily="2" charset="2"/>
              <a:buChar char="§"/>
              <a:defRPr sz="1800"/>
            </a:lvl2pPr>
            <a:lvl3pPr marL="1142971" indent="-228594">
              <a:buFont typeface="Wingdings" panose="05000000000000000000" pitchFamily="2" charset="2"/>
              <a:buChar char="§"/>
              <a:defRPr sz="1600"/>
            </a:lvl3pPr>
            <a:lvl4pPr marL="1600160" indent="-228594">
              <a:buFont typeface="Wingdings" panose="05000000000000000000" pitchFamily="2" charset="2"/>
              <a:buChar char="§"/>
              <a:defRPr sz="1400"/>
            </a:lvl4pPr>
            <a:lvl5pPr marL="2057349" indent="-228594">
              <a:buFont typeface="Wingdings" panose="05000000000000000000" pitchFamily="2" charset="2"/>
              <a:buChar char="§"/>
              <a:defRPr sz="1200"/>
            </a:lvl5pPr>
          </a:lstStyle>
          <a:p>
            <a:pPr lvl="0"/>
            <a:r>
              <a:rPr lang="en-US"/>
              <a:t>Copy sentence Arial regular 20pt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521971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able Red header">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2C130CA-5363-41C2-BB23-FC15B6663D6B}"/>
              </a:ext>
            </a:extLst>
          </p:cNvPr>
          <p:cNvSpPr>
            <a:spLocks noGrp="1"/>
          </p:cNvSpPr>
          <p:nvPr>
            <p:ph type="sldNum" sz="quarter" idx="10"/>
          </p:nvPr>
        </p:nvSpPr>
        <p:spPr>
          <a:xfrm>
            <a:off x="6896100" y="6400803"/>
            <a:ext cx="2057400" cy="365125"/>
          </a:xfrm>
          <a:prstGeom prst="rect">
            <a:avLst/>
          </a:prstGeom>
        </p:spPr>
        <p:txBody>
          <a:bodyPr/>
          <a:lstStyle/>
          <a:p>
            <a:r>
              <a:rPr lang="en-US"/>
              <a:t>A</a:t>
            </a:r>
          </a:p>
        </p:txBody>
      </p:sp>
      <p:graphicFrame>
        <p:nvGraphicFramePr>
          <p:cNvPr id="7" name="Table 6">
            <a:extLst>
              <a:ext uri="{FF2B5EF4-FFF2-40B4-BE49-F238E27FC236}">
                <a16:creationId xmlns:a16="http://schemas.microsoft.com/office/drawing/2014/main" id="{6D8E3602-54EF-400B-B0E1-9DDF71C9C4C1}"/>
              </a:ext>
            </a:extLst>
          </p:cNvPr>
          <p:cNvGraphicFramePr>
            <a:graphicFrameLocks noGrp="1"/>
          </p:cNvGraphicFramePr>
          <p:nvPr userDrawn="1">
            <p:extLst>
              <p:ext uri="{D42A27DB-BD31-4B8C-83A1-F6EECF244321}">
                <p14:modId xmlns:p14="http://schemas.microsoft.com/office/powerpoint/2010/main" val="4124455896"/>
              </p:ext>
            </p:extLst>
          </p:nvPr>
        </p:nvGraphicFramePr>
        <p:xfrm>
          <a:off x="1696722" y="1447990"/>
          <a:ext cx="7010400" cy="4450080"/>
        </p:xfrm>
        <a:graphic>
          <a:graphicData uri="http://schemas.openxmlformats.org/drawingml/2006/table">
            <a:tbl>
              <a:tblPr firstRow="1" bandRow="1">
                <a:tableStyleId>{6E25E649-3F16-4E02-A733-19D2CDBF48F0}</a:tableStyleId>
              </a:tblPr>
              <a:tblGrid>
                <a:gridCol w="3505200">
                  <a:extLst>
                    <a:ext uri="{9D8B030D-6E8A-4147-A177-3AD203B41FA5}">
                      <a16:colId xmlns:a16="http://schemas.microsoft.com/office/drawing/2014/main" val="355737303"/>
                    </a:ext>
                  </a:extLst>
                </a:gridCol>
                <a:gridCol w="3505200">
                  <a:extLst>
                    <a:ext uri="{9D8B030D-6E8A-4147-A177-3AD203B41FA5}">
                      <a16:colId xmlns:a16="http://schemas.microsoft.com/office/drawing/2014/main" val="4100292847"/>
                    </a:ext>
                  </a:extLst>
                </a:gridCol>
              </a:tblGrid>
              <a:tr h="370840">
                <a:tc>
                  <a:txBody>
                    <a:bodyPr/>
                    <a:lstStyle/>
                    <a:p>
                      <a:pPr algn="l"/>
                      <a:endParaRPr lang="en-US" sz="1100">
                        <a:solidFill>
                          <a:schemeClr val="bg1"/>
                        </a:solidFill>
                      </a:endParaRPr>
                    </a:p>
                  </a:txBody>
                  <a:tcPr anchor="ctr">
                    <a:lnL>
                      <a:noFill/>
                    </a:lnL>
                    <a:lnR w="12700" cap="flat" cmpd="sng" algn="ctr">
                      <a:solidFill>
                        <a:schemeClr val="bg1"/>
                      </a:solidFill>
                      <a:prstDash val="solid"/>
                      <a:round/>
                      <a:headEnd type="none" w="med" len="med"/>
                      <a:tailEnd type="none" w="med" len="med"/>
                    </a:lnR>
                    <a:lnT w="254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lang="en-US" sz="110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54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70412496"/>
                  </a:ext>
                </a:extLst>
              </a:tr>
              <a:tr h="370840">
                <a:tc>
                  <a:txBody>
                    <a:bodyPr/>
                    <a:lstStyle/>
                    <a:p>
                      <a:pPr algn="l"/>
                      <a:endParaRPr lang="en-US" sz="1100">
                        <a:solidFill>
                          <a:schemeClr val="tx1"/>
                        </a:solidFill>
                      </a:endParaRPr>
                    </a:p>
                  </a:txBody>
                  <a:tcPr anchor="ctr">
                    <a:lnR w="63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tcPr>
                </a:tc>
                <a:tc>
                  <a:txBody>
                    <a:bodyPr/>
                    <a:lstStyle/>
                    <a:p>
                      <a:pPr algn="l"/>
                      <a:endParaRPr lang="en-US" sz="1100">
                        <a:solidFill>
                          <a:schemeClr val="tx1"/>
                        </a:solidFill>
                      </a:endParaRPr>
                    </a:p>
                  </a:txBody>
                  <a:tcPr anchor="ctr">
                    <a:lnL w="635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tcPr>
                </a:tc>
                <a:extLst>
                  <a:ext uri="{0D108BD9-81ED-4DB2-BD59-A6C34878D82A}">
                    <a16:rowId xmlns:a16="http://schemas.microsoft.com/office/drawing/2014/main" val="1965728251"/>
                  </a:ext>
                </a:extLst>
              </a:tr>
              <a:tr h="370840">
                <a:tc>
                  <a:txBody>
                    <a:bodyPr/>
                    <a:lstStyle/>
                    <a:p>
                      <a:pPr algn="l"/>
                      <a:endParaRPr lang="en-US" sz="1100">
                        <a:solidFill>
                          <a:schemeClr val="tx1"/>
                        </a:solidFill>
                      </a:endParaRPr>
                    </a:p>
                  </a:txBody>
                  <a:tcPr anchor="ctr">
                    <a:lnR w="6350" cap="flat" cmpd="sng" algn="ctr">
                      <a:solidFill>
                        <a:schemeClr val="tx1"/>
                      </a:solidFill>
                      <a:prstDash val="solid"/>
                      <a:round/>
                      <a:headEnd type="none" w="med" len="med"/>
                      <a:tailEnd type="none" w="med" len="med"/>
                    </a:lnR>
                  </a:tcPr>
                </a:tc>
                <a:tc>
                  <a:txBody>
                    <a:bodyPr/>
                    <a:lstStyle/>
                    <a:p>
                      <a:pPr algn="l"/>
                      <a:endParaRPr lang="en-US" sz="1100">
                        <a:solidFill>
                          <a:schemeClr val="tx1"/>
                        </a:solidFill>
                      </a:endParaRPr>
                    </a:p>
                  </a:txBody>
                  <a:tcPr anchor="ctr">
                    <a:lnL w="635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1621039648"/>
                  </a:ext>
                </a:extLst>
              </a:tr>
              <a:tr h="370840">
                <a:tc>
                  <a:txBody>
                    <a:bodyPr/>
                    <a:lstStyle/>
                    <a:p>
                      <a:pPr algn="l"/>
                      <a:endParaRPr lang="en-US" sz="1100">
                        <a:solidFill>
                          <a:schemeClr val="tx1"/>
                        </a:solidFill>
                      </a:endParaRPr>
                    </a:p>
                  </a:txBody>
                  <a:tcPr anchor="ctr">
                    <a:lnR w="6350" cap="flat" cmpd="sng" algn="ctr">
                      <a:solidFill>
                        <a:schemeClr val="tx1"/>
                      </a:solidFill>
                      <a:prstDash val="solid"/>
                      <a:round/>
                      <a:headEnd type="none" w="med" len="med"/>
                      <a:tailEnd type="none" w="med" len="med"/>
                    </a:lnR>
                  </a:tcPr>
                </a:tc>
                <a:tc>
                  <a:txBody>
                    <a:bodyPr/>
                    <a:lstStyle/>
                    <a:p>
                      <a:pPr algn="l"/>
                      <a:endParaRPr lang="en-US" sz="1100">
                        <a:solidFill>
                          <a:schemeClr val="tx1"/>
                        </a:solidFill>
                      </a:endParaRPr>
                    </a:p>
                  </a:txBody>
                  <a:tcPr anchor="ctr">
                    <a:lnL w="635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2154250200"/>
                  </a:ext>
                </a:extLst>
              </a:tr>
              <a:tr h="370840">
                <a:tc>
                  <a:txBody>
                    <a:bodyPr/>
                    <a:lstStyle/>
                    <a:p>
                      <a:pPr algn="l"/>
                      <a:endParaRPr lang="en-US" sz="1100">
                        <a:solidFill>
                          <a:schemeClr val="tx1"/>
                        </a:solidFill>
                      </a:endParaRPr>
                    </a:p>
                  </a:txBody>
                  <a:tcPr anchor="ctr">
                    <a:lnR w="6350" cap="flat" cmpd="sng" algn="ctr">
                      <a:solidFill>
                        <a:schemeClr val="tx1"/>
                      </a:solidFill>
                      <a:prstDash val="solid"/>
                      <a:round/>
                      <a:headEnd type="none" w="med" len="med"/>
                      <a:tailEnd type="none" w="med" len="med"/>
                    </a:lnR>
                  </a:tcPr>
                </a:tc>
                <a:tc>
                  <a:txBody>
                    <a:bodyPr/>
                    <a:lstStyle/>
                    <a:p>
                      <a:pPr algn="l"/>
                      <a:endParaRPr lang="en-US" sz="1100">
                        <a:solidFill>
                          <a:schemeClr val="tx1"/>
                        </a:solidFill>
                      </a:endParaRPr>
                    </a:p>
                  </a:txBody>
                  <a:tcPr anchor="ctr">
                    <a:lnL w="635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1454510226"/>
                  </a:ext>
                </a:extLst>
              </a:tr>
              <a:tr h="370840">
                <a:tc>
                  <a:txBody>
                    <a:bodyPr/>
                    <a:lstStyle/>
                    <a:p>
                      <a:pPr algn="l"/>
                      <a:endParaRPr lang="en-US" sz="1100">
                        <a:solidFill>
                          <a:schemeClr val="tx1"/>
                        </a:solidFill>
                      </a:endParaRPr>
                    </a:p>
                  </a:txBody>
                  <a:tcPr anchor="ctr">
                    <a:lnR w="6350" cap="flat" cmpd="sng" algn="ctr">
                      <a:solidFill>
                        <a:schemeClr val="tx1"/>
                      </a:solidFill>
                      <a:prstDash val="solid"/>
                      <a:round/>
                      <a:headEnd type="none" w="med" len="med"/>
                      <a:tailEnd type="none" w="med" len="med"/>
                    </a:lnR>
                  </a:tcPr>
                </a:tc>
                <a:tc>
                  <a:txBody>
                    <a:bodyPr/>
                    <a:lstStyle/>
                    <a:p>
                      <a:pPr algn="l"/>
                      <a:endParaRPr lang="en-US" sz="1100">
                        <a:solidFill>
                          <a:schemeClr val="tx1"/>
                        </a:solidFill>
                      </a:endParaRPr>
                    </a:p>
                  </a:txBody>
                  <a:tcPr anchor="ctr">
                    <a:lnL w="635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4173394042"/>
                  </a:ext>
                </a:extLst>
              </a:tr>
              <a:tr h="370840">
                <a:tc>
                  <a:txBody>
                    <a:bodyPr/>
                    <a:lstStyle/>
                    <a:p>
                      <a:pPr algn="l"/>
                      <a:endParaRPr lang="en-US" sz="1100">
                        <a:solidFill>
                          <a:schemeClr val="tx1"/>
                        </a:solidFill>
                      </a:endParaRPr>
                    </a:p>
                  </a:txBody>
                  <a:tcPr anchor="ctr">
                    <a:lnR w="6350" cap="flat" cmpd="sng" algn="ctr">
                      <a:solidFill>
                        <a:schemeClr val="tx1"/>
                      </a:solidFill>
                      <a:prstDash val="solid"/>
                      <a:round/>
                      <a:headEnd type="none" w="med" len="med"/>
                      <a:tailEnd type="none" w="med" len="med"/>
                    </a:lnR>
                  </a:tcPr>
                </a:tc>
                <a:tc>
                  <a:txBody>
                    <a:bodyPr/>
                    <a:lstStyle/>
                    <a:p>
                      <a:pPr algn="l"/>
                      <a:endParaRPr lang="en-US" sz="1100">
                        <a:solidFill>
                          <a:schemeClr val="tx1"/>
                        </a:solidFill>
                      </a:endParaRPr>
                    </a:p>
                  </a:txBody>
                  <a:tcPr anchor="ctr">
                    <a:lnL w="635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1223032965"/>
                  </a:ext>
                </a:extLst>
              </a:tr>
              <a:tr h="370840">
                <a:tc>
                  <a:txBody>
                    <a:bodyPr/>
                    <a:lstStyle/>
                    <a:p>
                      <a:pPr algn="l"/>
                      <a:endParaRPr lang="en-US" sz="1100">
                        <a:solidFill>
                          <a:schemeClr val="tx1"/>
                        </a:solidFill>
                      </a:endParaRPr>
                    </a:p>
                  </a:txBody>
                  <a:tcPr anchor="ctr">
                    <a:lnR w="6350" cap="flat" cmpd="sng" algn="ctr">
                      <a:solidFill>
                        <a:schemeClr val="tx1"/>
                      </a:solidFill>
                      <a:prstDash val="solid"/>
                      <a:round/>
                      <a:headEnd type="none" w="med" len="med"/>
                      <a:tailEnd type="none" w="med" len="med"/>
                    </a:lnR>
                  </a:tcPr>
                </a:tc>
                <a:tc>
                  <a:txBody>
                    <a:bodyPr/>
                    <a:lstStyle/>
                    <a:p>
                      <a:pPr algn="l"/>
                      <a:endParaRPr lang="en-US" sz="1100">
                        <a:solidFill>
                          <a:schemeClr val="tx1"/>
                        </a:solidFill>
                      </a:endParaRPr>
                    </a:p>
                  </a:txBody>
                  <a:tcPr anchor="ctr">
                    <a:lnL w="635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486194350"/>
                  </a:ext>
                </a:extLst>
              </a:tr>
              <a:tr h="370840">
                <a:tc>
                  <a:txBody>
                    <a:bodyPr/>
                    <a:lstStyle/>
                    <a:p>
                      <a:pPr algn="l"/>
                      <a:endParaRPr lang="en-US" sz="1100">
                        <a:solidFill>
                          <a:schemeClr val="tx1"/>
                        </a:solidFill>
                      </a:endParaRPr>
                    </a:p>
                  </a:txBody>
                  <a:tcPr anchor="ctr">
                    <a:lnR w="6350" cap="flat" cmpd="sng" algn="ctr">
                      <a:solidFill>
                        <a:schemeClr val="tx1"/>
                      </a:solidFill>
                      <a:prstDash val="solid"/>
                      <a:round/>
                      <a:headEnd type="none" w="med" len="med"/>
                      <a:tailEnd type="none" w="med" len="med"/>
                    </a:lnR>
                  </a:tcPr>
                </a:tc>
                <a:tc>
                  <a:txBody>
                    <a:bodyPr/>
                    <a:lstStyle/>
                    <a:p>
                      <a:pPr algn="l"/>
                      <a:endParaRPr lang="en-US" sz="1100">
                        <a:solidFill>
                          <a:schemeClr val="tx1"/>
                        </a:solidFill>
                      </a:endParaRPr>
                    </a:p>
                  </a:txBody>
                  <a:tcPr anchor="ctr">
                    <a:lnL w="635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3326659180"/>
                  </a:ext>
                </a:extLst>
              </a:tr>
              <a:tr h="370840">
                <a:tc>
                  <a:txBody>
                    <a:bodyPr/>
                    <a:lstStyle/>
                    <a:p>
                      <a:pPr algn="l"/>
                      <a:endParaRPr lang="en-US" sz="1100">
                        <a:solidFill>
                          <a:schemeClr val="tx1"/>
                        </a:solidFill>
                      </a:endParaRPr>
                    </a:p>
                  </a:txBody>
                  <a:tcPr anchor="ctr">
                    <a:lnR w="6350" cap="flat" cmpd="sng" algn="ctr">
                      <a:solidFill>
                        <a:schemeClr val="tx1"/>
                      </a:solidFill>
                      <a:prstDash val="solid"/>
                      <a:round/>
                      <a:headEnd type="none" w="med" len="med"/>
                      <a:tailEnd type="none" w="med" len="med"/>
                    </a:lnR>
                  </a:tcPr>
                </a:tc>
                <a:tc>
                  <a:txBody>
                    <a:bodyPr/>
                    <a:lstStyle/>
                    <a:p>
                      <a:pPr algn="l"/>
                      <a:endParaRPr lang="en-US" sz="1100">
                        <a:solidFill>
                          <a:schemeClr val="tx1"/>
                        </a:solidFill>
                      </a:endParaRPr>
                    </a:p>
                  </a:txBody>
                  <a:tcPr anchor="ctr">
                    <a:lnL w="635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1635593924"/>
                  </a:ext>
                </a:extLst>
              </a:tr>
              <a:tr h="370840">
                <a:tc>
                  <a:txBody>
                    <a:bodyPr/>
                    <a:lstStyle/>
                    <a:p>
                      <a:pPr algn="l"/>
                      <a:endParaRPr lang="en-US" sz="1100">
                        <a:solidFill>
                          <a:schemeClr val="tx1"/>
                        </a:solidFill>
                      </a:endParaRPr>
                    </a:p>
                  </a:txBody>
                  <a:tcPr anchor="ctr">
                    <a:lnR w="6350" cap="flat" cmpd="sng" algn="ctr">
                      <a:solidFill>
                        <a:schemeClr val="tx1"/>
                      </a:solidFill>
                      <a:prstDash val="solid"/>
                      <a:round/>
                      <a:headEnd type="none" w="med" len="med"/>
                      <a:tailEnd type="none" w="med" len="med"/>
                    </a:lnR>
                  </a:tcPr>
                </a:tc>
                <a:tc>
                  <a:txBody>
                    <a:bodyPr/>
                    <a:lstStyle/>
                    <a:p>
                      <a:pPr algn="l"/>
                      <a:endParaRPr lang="en-US" sz="1100">
                        <a:solidFill>
                          <a:schemeClr val="tx1"/>
                        </a:solidFill>
                      </a:endParaRPr>
                    </a:p>
                  </a:txBody>
                  <a:tcPr anchor="ctr">
                    <a:lnL w="635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2117451490"/>
                  </a:ext>
                </a:extLst>
              </a:tr>
              <a:tr h="370840">
                <a:tc>
                  <a:txBody>
                    <a:bodyPr/>
                    <a:lstStyle/>
                    <a:p>
                      <a:pPr algn="l"/>
                      <a:endParaRPr lang="en-US" sz="1100">
                        <a:solidFill>
                          <a:schemeClr val="tx1"/>
                        </a:solidFill>
                      </a:endParaRPr>
                    </a:p>
                  </a:txBody>
                  <a:tcPr anchor="ctr">
                    <a:lnR w="6350" cap="flat" cmpd="sng" algn="ctr">
                      <a:solidFill>
                        <a:schemeClr val="tx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a:txBody>
                    <a:bodyPr/>
                    <a:lstStyle/>
                    <a:p>
                      <a:pPr algn="l"/>
                      <a:endParaRPr lang="en-US" sz="1100">
                        <a:solidFill>
                          <a:schemeClr val="tx1"/>
                        </a:solidFill>
                      </a:endParaRPr>
                    </a:p>
                  </a:txBody>
                  <a:tcPr anchor="ctr">
                    <a:lnL w="635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426972530"/>
                  </a:ext>
                </a:extLst>
              </a:tr>
            </a:tbl>
          </a:graphicData>
        </a:graphic>
      </p:graphicFrame>
      <p:sp>
        <p:nvSpPr>
          <p:cNvPr id="9" name="TextBox 8">
            <a:extLst>
              <a:ext uri="{FF2B5EF4-FFF2-40B4-BE49-F238E27FC236}">
                <a16:creationId xmlns:a16="http://schemas.microsoft.com/office/drawing/2014/main" id="{075A0FEA-9B95-766D-9814-0F483C4D1C4C}"/>
              </a:ext>
            </a:extLst>
          </p:cNvPr>
          <p:cNvSpPr txBox="1"/>
          <p:nvPr userDrawn="1"/>
        </p:nvSpPr>
        <p:spPr>
          <a:xfrm>
            <a:off x="2326640" y="863600"/>
            <a:ext cx="6380482" cy="461665"/>
          </a:xfrm>
          <a:prstGeom prst="rect">
            <a:avLst/>
          </a:prstGeom>
          <a:noFill/>
        </p:spPr>
        <p:txBody>
          <a:bodyPr wrap="square" rtlCol="0">
            <a:spAutoFit/>
          </a:bodyPr>
          <a:lstStyle/>
          <a:p>
            <a:r>
              <a:rPr lang="en-US" sz="1200">
                <a:solidFill>
                  <a:schemeClr val="accent1"/>
                </a:solidFill>
              </a:rPr>
              <a:t>Copy</a:t>
            </a:r>
            <a:r>
              <a:rPr lang="en-US" sz="1200"/>
              <a:t> this table from </a:t>
            </a:r>
            <a:r>
              <a:rPr lang="en-US" sz="1200" b="1">
                <a:solidFill>
                  <a:schemeClr val="accent3"/>
                </a:solidFill>
              </a:rPr>
              <a:t>Slide Master</a:t>
            </a:r>
            <a:r>
              <a:rPr lang="en-US" sz="1200"/>
              <a:t> view. Go to </a:t>
            </a:r>
            <a:r>
              <a:rPr lang="en-US" sz="1200" b="1">
                <a:solidFill>
                  <a:schemeClr val="accent3"/>
                </a:solidFill>
              </a:rPr>
              <a:t>Normal</a:t>
            </a:r>
            <a:r>
              <a:rPr lang="en-US" sz="1200" b="0">
                <a:solidFill>
                  <a:schemeClr val="accent3"/>
                </a:solidFill>
              </a:rPr>
              <a:t> </a:t>
            </a:r>
            <a:r>
              <a:rPr lang="en-US" sz="1200"/>
              <a:t>view,</a:t>
            </a:r>
            <a:r>
              <a:rPr lang="en-US" sz="1200" b="0">
                <a:solidFill>
                  <a:schemeClr val="accent3"/>
                </a:solidFill>
              </a:rPr>
              <a:t> </a:t>
            </a:r>
            <a:r>
              <a:rPr lang="en-US" sz="1200"/>
              <a:t>from the list of </a:t>
            </a:r>
            <a:r>
              <a:rPr lang="en-US" sz="1200" b="1">
                <a:solidFill>
                  <a:schemeClr val="accent3"/>
                </a:solidFill>
              </a:rPr>
              <a:t>New Slide</a:t>
            </a:r>
            <a:r>
              <a:rPr lang="en-US" sz="1200"/>
              <a:t> </a:t>
            </a:r>
            <a:r>
              <a:rPr lang="en-US" sz="1200" b="0">
                <a:solidFill>
                  <a:schemeClr val="accent3"/>
                </a:solidFill>
              </a:rPr>
              <a:t>add  </a:t>
            </a:r>
            <a:r>
              <a:rPr lang="en-US" sz="1200"/>
              <a:t>the </a:t>
            </a:r>
            <a:r>
              <a:rPr lang="en-US" sz="1200" b="1">
                <a:solidFill>
                  <a:schemeClr val="accent3"/>
                </a:solidFill>
              </a:rPr>
              <a:t>Custom Layout</a:t>
            </a:r>
            <a:r>
              <a:rPr lang="en-US" sz="1200"/>
              <a:t> slide and </a:t>
            </a:r>
            <a:r>
              <a:rPr lang="en-US" sz="1200">
                <a:solidFill>
                  <a:schemeClr val="accent1"/>
                </a:solidFill>
              </a:rPr>
              <a:t>paste</a:t>
            </a:r>
            <a:r>
              <a:rPr lang="en-US" sz="1200"/>
              <a:t> the table to populate it based on your requirements.</a:t>
            </a:r>
          </a:p>
        </p:txBody>
      </p:sp>
    </p:spTree>
    <p:extLst>
      <p:ext uri="{BB962C8B-B14F-4D97-AF65-F5344CB8AC3E}">
        <p14:creationId xmlns:p14="http://schemas.microsoft.com/office/powerpoint/2010/main" val="39809956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able Grey header">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2C130CA-5363-41C2-BB23-FC15B6663D6B}"/>
              </a:ext>
            </a:extLst>
          </p:cNvPr>
          <p:cNvSpPr>
            <a:spLocks noGrp="1"/>
          </p:cNvSpPr>
          <p:nvPr>
            <p:ph type="sldNum" sz="quarter" idx="10"/>
          </p:nvPr>
        </p:nvSpPr>
        <p:spPr>
          <a:xfrm>
            <a:off x="6896100" y="6400803"/>
            <a:ext cx="2057400" cy="365125"/>
          </a:xfrm>
          <a:prstGeom prst="rect">
            <a:avLst/>
          </a:prstGeom>
        </p:spPr>
        <p:txBody>
          <a:bodyPr/>
          <a:lstStyle/>
          <a:p>
            <a:r>
              <a:rPr lang="en-US"/>
              <a:t>A</a:t>
            </a:r>
          </a:p>
        </p:txBody>
      </p:sp>
      <p:graphicFrame>
        <p:nvGraphicFramePr>
          <p:cNvPr id="4" name="Table 6">
            <a:extLst>
              <a:ext uri="{FF2B5EF4-FFF2-40B4-BE49-F238E27FC236}">
                <a16:creationId xmlns:a16="http://schemas.microsoft.com/office/drawing/2014/main" id="{4FD08665-2CDA-4D8E-B960-260287F9B3BA}"/>
              </a:ext>
            </a:extLst>
          </p:cNvPr>
          <p:cNvGraphicFramePr>
            <a:graphicFrameLocks noGrp="1"/>
          </p:cNvGraphicFramePr>
          <p:nvPr userDrawn="1">
            <p:extLst>
              <p:ext uri="{D42A27DB-BD31-4B8C-83A1-F6EECF244321}">
                <p14:modId xmlns:p14="http://schemas.microsoft.com/office/powerpoint/2010/main" val="2884699048"/>
              </p:ext>
            </p:extLst>
          </p:nvPr>
        </p:nvGraphicFramePr>
        <p:xfrm>
          <a:off x="1696722" y="1447990"/>
          <a:ext cx="7013448" cy="4450080"/>
        </p:xfrm>
        <a:graphic>
          <a:graphicData uri="http://schemas.openxmlformats.org/drawingml/2006/table">
            <a:tbl>
              <a:tblPr firstRow="1" bandRow="1">
                <a:tableStyleId>{6E25E649-3F16-4E02-A733-19D2CDBF48F0}</a:tableStyleId>
              </a:tblPr>
              <a:tblGrid>
                <a:gridCol w="3506724">
                  <a:extLst>
                    <a:ext uri="{9D8B030D-6E8A-4147-A177-3AD203B41FA5}">
                      <a16:colId xmlns:a16="http://schemas.microsoft.com/office/drawing/2014/main" val="355737303"/>
                    </a:ext>
                  </a:extLst>
                </a:gridCol>
                <a:gridCol w="3506724">
                  <a:extLst>
                    <a:ext uri="{9D8B030D-6E8A-4147-A177-3AD203B41FA5}">
                      <a16:colId xmlns:a16="http://schemas.microsoft.com/office/drawing/2014/main" val="726752221"/>
                    </a:ext>
                  </a:extLst>
                </a:gridCol>
              </a:tblGrid>
              <a:tr h="370840">
                <a:tc>
                  <a:txBody>
                    <a:bodyPr/>
                    <a:lstStyle/>
                    <a:p>
                      <a:pPr algn="l"/>
                      <a:endParaRPr lang="en-US" sz="1100">
                        <a:solidFill>
                          <a:schemeClr val="bg1"/>
                        </a:solidFill>
                      </a:endParaRPr>
                    </a:p>
                  </a:txBody>
                  <a:tcPr anchor="ctr">
                    <a:lnL>
                      <a:noFill/>
                    </a:lnL>
                    <a:lnR w="12700" cap="flat" cmpd="sng" algn="ctr">
                      <a:solidFill>
                        <a:schemeClr val="bg1"/>
                      </a:solidFill>
                      <a:prstDash val="solid"/>
                      <a:round/>
                      <a:headEnd type="none" w="med" len="med"/>
                      <a:tailEnd type="none" w="med" len="med"/>
                    </a:lnR>
                    <a:lnT w="254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l"/>
                      <a:endParaRPr lang="en-US" sz="110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54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1570412496"/>
                  </a:ext>
                </a:extLst>
              </a:tr>
              <a:tr h="370840">
                <a:tc>
                  <a:txBody>
                    <a:bodyPr/>
                    <a:lstStyle/>
                    <a:p>
                      <a:pPr algn="l"/>
                      <a:endParaRPr lang="en-US" sz="1100">
                        <a:solidFill>
                          <a:schemeClr val="tx1"/>
                        </a:solidFill>
                      </a:endParaRPr>
                    </a:p>
                  </a:txBody>
                  <a:tcPr anchor="ctr">
                    <a:lnR w="63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tcPr>
                </a:tc>
                <a:tc>
                  <a:txBody>
                    <a:bodyPr/>
                    <a:lstStyle/>
                    <a:p>
                      <a:pPr algn="l"/>
                      <a:endParaRPr lang="en-US" sz="1100">
                        <a:solidFill>
                          <a:schemeClr val="tx1"/>
                        </a:solidFill>
                      </a:endParaRPr>
                    </a:p>
                  </a:txBody>
                  <a:tcPr anchor="ctr">
                    <a:lnL w="635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tcPr>
                </a:tc>
                <a:extLst>
                  <a:ext uri="{0D108BD9-81ED-4DB2-BD59-A6C34878D82A}">
                    <a16:rowId xmlns:a16="http://schemas.microsoft.com/office/drawing/2014/main" val="1965728251"/>
                  </a:ext>
                </a:extLst>
              </a:tr>
              <a:tr h="370840">
                <a:tc>
                  <a:txBody>
                    <a:bodyPr/>
                    <a:lstStyle/>
                    <a:p>
                      <a:pPr algn="l"/>
                      <a:endParaRPr lang="en-US" sz="1100">
                        <a:solidFill>
                          <a:schemeClr val="tx1"/>
                        </a:solidFill>
                      </a:endParaRPr>
                    </a:p>
                  </a:txBody>
                  <a:tcPr anchor="ctr">
                    <a:lnR w="6350" cap="flat" cmpd="sng" algn="ctr">
                      <a:solidFill>
                        <a:schemeClr val="tx1"/>
                      </a:solidFill>
                      <a:prstDash val="solid"/>
                      <a:round/>
                      <a:headEnd type="none" w="med" len="med"/>
                      <a:tailEnd type="none" w="med" len="med"/>
                    </a:lnR>
                  </a:tcPr>
                </a:tc>
                <a:tc>
                  <a:txBody>
                    <a:bodyPr/>
                    <a:lstStyle/>
                    <a:p>
                      <a:pPr algn="l"/>
                      <a:endParaRPr lang="en-US" sz="1100">
                        <a:solidFill>
                          <a:schemeClr val="tx1"/>
                        </a:solidFill>
                      </a:endParaRPr>
                    </a:p>
                  </a:txBody>
                  <a:tcPr anchor="ctr">
                    <a:lnL w="635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1621039648"/>
                  </a:ext>
                </a:extLst>
              </a:tr>
              <a:tr h="370840">
                <a:tc>
                  <a:txBody>
                    <a:bodyPr/>
                    <a:lstStyle/>
                    <a:p>
                      <a:pPr algn="l"/>
                      <a:endParaRPr lang="en-US" sz="1100">
                        <a:solidFill>
                          <a:schemeClr val="tx1"/>
                        </a:solidFill>
                      </a:endParaRPr>
                    </a:p>
                  </a:txBody>
                  <a:tcPr anchor="ctr">
                    <a:lnR w="6350" cap="flat" cmpd="sng" algn="ctr">
                      <a:solidFill>
                        <a:schemeClr val="tx1"/>
                      </a:solidFill>
                      <a:prstDash val="solid"/>
                      <a:round/>
                      <a:headEnd type="none" w="med" len="med"/>
                      <a:tailEnd type="none" w="med" len="med"/>
                    </a:lnR>
                  </a:tcPr>
                </a:tc>
                <a:tc>
                  <a:txBody>
                    <a:bodyPr/>
                    <a:lstStyle/>
                    <a:p>
                      <a:pPr algn="l"/>
                      <a:endParaRPr lang="en-US" sz="1100">
                        <a:solidFill>
                          <a:schemeClr val="tx1"/>
                        </a:solidFill>
                      </a:endParaRPr>
                    </a:p>
                  </a:txBody>
                  <a:tcPr anchor="ctr">
                    <a:lnL w="635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2154250200"/>
                  </a:ext>
                </a:extLst>
              </a:tr>
              <a:tr h="370840">
                <a:tc>
                  <a:txBody>
                    <a:bodyPr/>
                    <a:lstStyle/>
                    <a:p>
                      <a:pPr algn="l"/>
                      <a:endParaRPr lang="en-US" sz="1100">
                        <a:solidFill>
                          <a:schemeClr val="tx1"/>
                        </a:solidFill>
                      </a:endParaRPr>
                    </a:p>
                  </a:txBody>
                  <a:tcPr anchor="ctr">
                    <a:lnR w="6350" cap="flat" cmpd="sng" algn="ctr">
                      <a:solidFill>
                        <a:schemeClr val="tx1"/>
                      </a:solidFill>
                      <a:prstDash val="solid"/>
                      <a:round/>
                      <a:headEnd type="none" w="med" len="med"/>
                      <a:tailEnd type="none" w="med" len="med"/>
                    </a:lnR>
                  </a:tcPr>
                </a:tc>
                <a:tc>
                  <a:txBody>
                    <a:bodyPr/>
                    <a:lstStyle/>
                    <a:p>
                      <a:pPr algn="l"/>
                      <a:endParaRPr lang="en-US" sz="1100">
                        <a:solidFill>
                          <a:schemeClr val="tx1"/>
                        </a:solidFill>
                      </a:endParaRPr>
                    </a:p>
                  </a:txBody>
                  <a:tcPr anchor="ctr">
                    <a:lnL w="635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1454510226"/>
                  </a:ext>
                </a:extLst>
              </a:tr>
              <a:tr h="370840">
                <a:tc>
                  <a:txBody>
                    <a:bodyPr/>
                    <a:lstStyle/>
                    <a:p>
                      <a:pPr algn="l"/>
                      <a:endParaRPr lang="en-US" sz="1100">
                        <a:solidFill>
                          <a:schemeClr val="tx1"/>
                        </a:solidFill>
                      </a:endParaRPr>
                    </a:p>
                  </a:txBody>
                  <a:tcPr anchor="ctr">
                    <a:lnR w="6350" cap="flat" cmpd="sng" algn="ctr">
                      <a:solidFill>
                        <a:schemeClr val="tx1"/>
                      </a:solidFill>
                      <a:prstDash val="solid"/>
                      <a:round/>
                      <a:headEnd type="none" w="med" len="med"/>
                      <a:tailEnd type="none" w="med" len="med"/>
                    </a:lnR>
                  </a:tcPr>
                </a:tc>
                <a:tc>
                  <a:txBody>
                    <a:bodyPr/>
                    <a:lstStyle/>
                    <a:p>
                      <a:pPr algn="l"/>
                      <a:endParaRPr lang="en-US" sz="1100">
                        <a:solidFill>
                          <a:schemeClr val="tx1"/>
                        </a:solidFill>
                      </a:endParaRPr>
                    </a:p>
                  </a:txBody>
                  <a:tcPr anchor="ctr">
                    <a:lnL w="635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4173394042"/>
                  </a:ext>
                </a:extLst>
              </a:tr>
              <a:tr h="370840">
                <a:tc>
                  <a:txBody>
                    <a:bodyPr/>
                    <a:lstStyle/>
                    <a:p>
                      <a:pPr algn="l"/>
                      <a:endParaRPr lang="en-US" sz="1100">
                        <a:solidFill>
                          <a:schemeClr val="tx1"/>
                        </a:solidFill>
                      </a:endParaRPr>
                    </a:p>
                  </a:txBody>
                  <a:tcPr anchor="ctr">
                    <a:lnR w="6350" cap="flat" cmpd="sng" algn="ctr">
                      <a:solidFill>
                        <a:schemeClr val="tx1"/>
                      </a:solidFill>
                      <a:prstDash val="solid"/>
                      <a:round/>
                      <a:headEnd type="none" w="med" len="med"/>
                      <a:tailEnd type="none" w="med" len="med"/>
                    </a:lnR>
                  </a:tcPr>
                </a:tc>
                <a:tc>
                  <a:txBody>
                    <a:bodyPr/>
                    <a:lstStyle/>
                    <a:p>
                      <a:pPr algn="l"/>
                      <a:endParaRPr lang="en-US" sz="1100">
                        <a:solidFill>
                          <a:schemeClr val="tx1"/>
                        </a:solidFill>
                      </a:endParaRPr>
                    </a:p>
                  </a:txBody>
                  <a:tcPr anchor="ctr">
                    <a:lnL w="635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1223032965"/>
                  </a:ext>
                </a:extLst>
              </a:tr>
              <a:tr h="370840">
                <a:tc>
                  <a:txBody>
                    <a:bodyPr/>
                    <a:lstStyle/>
                    <a:p>
                      <a:pPr algn="l"/>
                      <a:endParaRPr lang="en-US" sz="1100">
                        <a:solidFill>
                          <a:schemeClr val="tx1"/>
                        </a:solidFill>
                      </a:endParaRPr>
                    </a:p>
                  </a:txBody>
                  <a:tcPr anchor="ctr">
                    <a:lnR w="6350" cap="flat" cmpd="sng" algn="ctr">
                      <a:solidFill>
                        <a:schemeClr val="tx1"/>
                      </a:solidFill>
                      <a:prstDash val="solid"/>
                      <a:round/>
                      <a:headEnd type="none" w="med" len="med"/>
                      <a:tailEnd type="none" w="med" len="med"/>
                    </a:lnR>
                  </a:tcPr>
                </a:tc>
                <a:tc>
                  <a:txBody>
                    <a:bodyPr/>
                    <a:lstStyle/>
                    <a:p>
                      <a:pPr algn="l"/>
                      <a:endParaRPr lang="en-US" sz="1100">
                        <a:solidFill>
                          <a:schemeClr val="tx1"/>
                        </a:solidFill>
                      </a:endParaRPr>
                    </a:p>
                  </a:txBody>
                  <a:tcPr anchor="ctr">
                    <a:lnL w="635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486194350"/>
                  </a:ext>
                </a:extLst>
              </a:tr>
              <a:tr h="370840">
                <a:tc>
                  <a:txBody>
                    <a:bodyPr/>
                    <a:lstStyle/>
                    <a:p>
                      <a:pPr algn="l"/>
                      <a:endParaRPr lang="en-US" sz="1100">
                        <a:solidFill>
                          <a:schemeClr val="tx1"/>
                        </a:solidFill>
                      </a:endParaRPr>
                    </a:p>
                  </a:txBody>
                  <a:tcPr anchor="ctr">
                    <a:lnR w="6350" cap="flat" cmpd="sng" algn="ctr">
                      <a:solidFill>
                        <a:schemeClr val="tx1"/>
                      </a:solidFill>
                      <a:prstDash val="solid"/>
                      <a:round/>
                      <a:headEnd type="none" w="med" len="med"/>
                      <a:tailEnd type="none" w="med" len="med"/>
                    </a:lnR>
                  </a:tcPr>
                </a:tc>
                <a:tc>
                  <a:txBody>
                    <a:bodyPr/>
                    <a:lstStyle/>
                    <a:p>
                      <a:pPr algn="l"/>
                      <a:endParaRPr lang="en-US" sz="1100">
                        <a:solidFill>
                          <a:schemeClr val="tx1"/>
                        </a:solidFill>
                      </a:endParaRPr>
                    </a:p>
                  </a:txBody>
                  <a:tcPr anchor="ctr">
                    <a:lnL w="635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3326659180"/>
                  </a:ext>
                </a:extLst>
              </a:tr>
              <a:tr h="370840">
                <a:tc>
                  <a:txBody>
                    <a:bodyPr/>
                    <a:lstStyle/>
                    <a:p>
                      <a:pPr algn="l"/>
                      <a:endParaRPr lang="en-US" sz="1100">
                        <a:solidFill>
                          <a:schemeClr val="tx1"/>
                        </a:solidFill>
                      </a:endParaRPr>
                    </a:p>
                  </a:txBody>
                  <a:tcPr anchor="ctr">
                    <a:lnR w="6350" cap="flat" cmpd="sng" algn="ctr">
                      <a:solidFill>
                        <a:schemeClr val="tx1"/>
                      </a:solidFill>
                      <a:prstDash val="solid"/>
                      <a:round/>
                      <a:headEnd type="none" w="med" len="med"/>
                      <a:tailEnd type="none" w="med" len="med"/>
                    </a:lnR>
                  </a:tcPr>
                </a:tc>
                <a:tc>
                  <a:txBody>
                    <a:bodyPr/>
                    <a:lstStyle/>
                    <a:p>
                      <a:pPr algn="l"/>
                      <a:endParaRPr lang="en-US" sz="1100">
                        <a:solidFill>
                          <a:schemeClr val="tx1"/>
                        </a:solidFill>
                      </a:endParaRPr>
                    </a:p>
                  </a:txBody>
                  <a:tcPr anchor="ctr">
                    <a:lnL w="635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1635593924"/>
                  </a:ext>
                </a:extLst>
              </a:tr>
              <a:tr h="370840">
                <a:tc>
                  <a:txBody>
                    <a:bodyPr/>
                    <a:lstStyle/>
                    <a:p>
                      <a:pPr algn="l"/>
                      <a:endParaRPr lang="en-US" sz="1100">
                        <a:solidFill>
                          <a:schemeClr val="tx1"/>
                        </a:solidFill>
                      </a:endParaRPr>
                    </a:p>
                  </a:txBody>
                  <a:tcPr anchor="ctr">
                    <a:lnR w="6350" cap="flat" cmpd="sng" algn="ctr">
                      <a:solidFill>
                        <a:schemeClr val="tx1"/>
                      </a:solidFill>
                      <a:prstDash val="solid"/>
                      <a:round/>
                      <a:headEnd type="none" w="med" len="med"/>
                      <a:tailEnd type="none" w="med" len="med"/>
                    </a:lnR>
                  </a:tcPr>
                </a:tc>
                <a:tc>
                  <a:txBody>
                    <a:bodyPr/>
                    <a:lstStyle/>
                    <a:p>
                      <a:pPr algn="l"/>
                      <a:endParaRPr lang="en-US" sz="1100">
                        <a:solidFill>
                          <a:schemeClr val="tx1"/>
                        </a:solidFill>
                      </a:endParaRPr>
                    </a:p>
                  </a:txBody>
                  <a:tcPr anchor="ctr">
                    <a:lnL w="635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2117451490"/>
                  </a:ext>
                </a:extLst>
              </a:tr>
              <a:tr h="370840">
                <a:tc>
                  <a:txBody>
                    <a:bodyPr/>
                    <a:lstStyle/>
                    <a:p>
                      <a:pPr algn="l"/>
                      <a:endParaRPr lang="en-US" sz="1100">
                        <a:solidFill>
                          <a:schemeClr val="tx1"/>
                        </a:solidFill>
                      </a:endParaRPr>
                    </a:p>
                  </a:txBody>
                  <a:tcPr anchor="ctr">
                    <a:lnR w="6350" cap="flat" cmpd="sng" algn="ctr">
                      <a:solidFill>
                        <a:schemeClr val="tx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a:txBody>
                    <a:bodyPr/>
                    <a:lstStyle/>
                    <a:p>
                      <a:pPr algn="l"/>
                      <a:endParaRPr lang="en-US" sz="1100">
                        <a:solidFill>
                          <a:schemeClr val="tx1"/>
                        </a:solidFill>
                      </a:endParaRPr>
                    </a:p>
                  </a:txBody>
                  <a:tcPr anchor="ctr">
                    <a:lnL w="635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426972530"/>
                  </a:ext>
                </a:extLst>
              </a:tr>
            </a:tbl>
          </a:graphicData>
        </a:graphic>
      </p:graphicFrame>
      <p:sp>
        <p:nvSpPr>
          <p:cNvPr id="8" name="TextBox 7">
            <a:extLst>
              <a:ext uri="{FF2B5EF4-FFF2-40B4-BE49-F238E27FC236}">
                <a16:creationId xmlns:a16="http://schemas.microsoft.com/office/drawing/2014/main" id="{C31724CE-9D58-5C5D-DECE-B864DCA143DB}"/>
              </a:ext>
            </a:extLst>
          </p:cNvPr>
          <p:cNvSpPr txBox="1"/>
          <p:nvPr userDrawn="1"/>
        </p:nvSpPr>
        <p:spPr>
          <a:xfrm>
            <a:off x="2326640" y="863600"/>
            <a:ext cx="6380482" cy="461665"/>
          </a:xfrm>
          <a:prstGeom prst="rect">
            <a:avLst/>
          </a:prstGeom>
          <a:noFill/>
        </p:spPr>
        <p:txBody>
          <a:bodyPr wrap="square" rtlCol="0">
            <a:spAutoFit/>
          </a:bodyPr>
          <a:lstStyle/>
          <a:p>
            <a:r>
              <a:rPr lang="en-US" sz="1200">
                <a:solidFill>
                  <a:schemeClr val="accent1"/>
                </a:solidFill>
              </a:rPr>
              <a:t>Copy</a:t>
            </a:r>
            <a:r>
              <a:rPr lang="en-US" sz="1200"/>
              <a:t> this table from </a:t>
            </a:r>
            <a:r>
              <a:rPr lang="en-US" sz="1200" b="1">
                <a:solidFill>
                  <a:schemeClr val="accent3"/>
                </a:solidFill>
              </a:rPr>
              <a:t>Slide Master</a:t>
            </a:r>
            <a:r>
              <a:rPr lang="en-US" sz="1200"/>
              <a:t> view. Go to </a:t>
            </a:r>
            <a:r>
              <a:rPr lang="en-US" sz="1200" b="1">
                <a:solidFill>
                  <a:schemeClr val="accent3"/>
                </a:solidFill>
              </a:rPr>
              <a:t>Normal</a:t>
            </a:r>
            <a:r>
              <a:rPr lang="en-US" sz="1200" b="0">
                <a:solidFill>
                  <a:schemeClr val="accent3"/>
                </a:solidFill>
              </a:rPr>
              <a:t> </a:t>
            </a:r>
            <a:r>
              <a:rPr lang="en-US" sz="1200"/>
              <a:t>view,</a:t>
            </a:r>
            <a:r>
              <a:rPr lang="en-US" sz="1200" b="0">
                <a:solidFill>
                  <a:schemeClr val="accent3"/>
                </a:solidFill>
              </a:rPr>
              <a:t> </a:t>
            </a:r>
            <a:r>
              <a:rPr lang="en-US" sz="1200"/>
              <a:t>from the list of </a:t>
            </a:r>
            <a:r>
              <a:rPr lang="en-US" sz="1200" b="1">
                <a:solidFill>
                  <a:schemeClr val="accent3"/>
                </a:solidFill>
              </a:rPr>
              <a:t>New Slide</a:t>
            </a:r>
            <a:r>
              <a:rPr lang="en-US" sz="1200"/>
              <a:t> </a:t>
            </a:r>
            <a:r>
              <a:rPr lang="en-US" sz="1200" b="0">
                <a:solidFill>
                  <a:schemeClr val="accent3"/>
                </a:solidFill>
              </a:rPr>
              <a:t>add  </a:t>
            </a:r>
            <a:r>
              <a:rPr lang="en-US" sz="1200"/>
              <a:t>the </a:t>
            </a:r>
            <a:r>
              <a:rPr lang="en-US" sz="1200" b="1">
                <a:solidFill>
                  <a:schemeClr val="accent3"/>
                </a:solidFill>
              </a:rPr>
              <a:t>Custom Layout</a:t>
            </a:r>
            <a:r>
              <a:rPr lang="en-US" sz="1200"/>
              <a:t> slide and </a:t>
            </a:r>
            <a:r>
              <a:rPr lang="en-US" sz="1200">
                <a:solidFill>
                  <a:schemeClr val="accent1"/>
                </a:solidFill>
              </a:rPr>
              <a:t>paste</a:t>
            </a:r>
            <a:r>
              <a:rPr lang="en-US" sz="1200"/>
              <a:t> the table to populate it based on your requirements.</a:t>
            </a:r>
          </a:p>
        </p:txBody>
      </p:sp>
    </p:spTree>
    <p:extLst>
      <p:ext uri="{BB962C8B-B14F-4D97-AF65-F5344CB8AC3E}">
        <p14:creationId xmlns:p14="http://schemas.microsoft.com/office/powerpoint/2010/main" val="1542893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5E93A0E-9989-E4D2-D743-AA181A379E07}"/>
              </a:ext>
            </a:extLst>
          </p:cNvPr>
          <p:cNvSpPr>
            <a:spLocks noGrp="1"/>
          </p:cNvSpPr>
          <p:nvPr>
            <p:ph type="sldNum" sz="quarter" idx="10"/>
          </p:nvPr>
        </p:nvSpPr>
        <p:spPr>
          <a:xfrm>
            <a:off x="6896100" y="6400803"/>
            <a:ext cx="2057400" cy="365125"/>
          </a:xfrm>
          <a:prstGeom prst="rect">
            <a:avLst/>
          </a:prstGeom>
        </p:spPr>
        <p:txBody>
          <a:bodyPr/>
          <a:lstStyle/>
          <a:p>
            <a:r>
              <a:rPr lang="en-US"/>
              <a:t>A</a:t>
            </a:r>
          </a:p>
        </p:txBody>
      </p:sp>
      <p:sp>
        <p:nvSpPr>
          <p:cNvPr id="2" name="Title 1">
            <a:extLst>
              <a:ext uri="{FF2B5EF4-FFF2-40B4-BE49-F238E27FC236}">
                <a16:creationId xmlns:a16="http://schemas.microsoft.com/office/drawing/2014/main" id="{70A5F384-DCA2-EA1A-7D05-889D5CE39F06}"/>
              </a:ext>
            </a:extLst>
          </p:cNvPr>
          <p:cNvSpPr>
            <a:spLocks noGrp="1"/>
          </p:cNvSpPr>
          <p:nvPr>
            <p:ph type="title" hasCustomPrompt="1"/>
          </p:nvPr>
        </p:nvSpPr>
        <p:spPr>
          <a:xfrm>
            <a:off x="2304288" y="493779"/>
            <a:ext cx="6270752" cy="681881"/>
          </a:xfrm>
          <a:prstGeom prst="rect">
            <a:avLst/>
          </a:prstGeom>
        </p:spPr>
        <p:txBody>
          <a:bodyPr anchor="t" anchorCtr="0">
            <a:normAutofit/>
          </a:bodyPr>
          <a:lstStyle>
            <a:lvl1pPr>
              <a:defRPr sz="3000" b="1"/>
            </a:lvl1pPr>
          </a:lstStyle>
          <a:p>
            <a:r>
              <a:rPr lang="en-US"/>
              <a:t>Slide chart Arial bold 30pt</a:t>
            </a:r>
          </a:p>
        </p:txBody>
      </p:sp>
    </p:spTree>
    <p:extLst>
      <p:ext uri="{BB962C8B-B14F-4D97-AF65-F5344CB8AC3E}">
        <p14:creationId xmlns:p14="http://schemas.microsoft.com/office/powerpoint/2010/main" val="34610196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A9B12C3B-C51B-DF47-808A-91E555726F40}"/>
              </a:ext>
            </a:extLst>
          </p:cNvPr>
          <p:cNvSpPr>
            <a:spLocks noGrp="1"/>
          </p:cNvSpPr>
          <p:nvPr>
            <p:ph type="pic" sz="quarter" idx="15" hasCustomPrompt="1"/>
          </p:nvPr>
        </p:nvSpPr>
        <p:spPr>
          <a:xfrm>
            <a:off x="0" y="3"/>
            <a:ext cx="9144000" cy="4610099"/>
          </a:xfrm>
          <a:prstGeom prst="rect">
            <a:avLst/>
          </a:prstGeom>
          <a:solidFill>
            <a:schemeClr val="bg1">
              <a:lumMod val="85000"/>
            </a:schemeClr>
          </a:solidFill>
        </p:spPr>
        <p:txBody>
          <a:bodyPr anchor="ctr" anchorCtr="0"/>
          <a:lstStyle>
            <a:lvl1pPr marL="0" indent="0" algn="ctr">
              <a:buNone/>
              <a:defRPr sz="1200"/>
            </a:lvl1pPr>
          </a:lstStyle>
          <a:p>
            <a:r>
              <a:rPr lang="en-US" sz="1200"/>
              <a:t>Click on this icon </a:t>
            </a:r>
            <a:br>
              <a:rPr lang="en-US" sz="1200"/>
            </a:br>
            <a:r>
              <a:rPr lang="en-US" sz="1200"/>
              <a:t>to select new picture</a:t>
            </a:r>
            <a:endParaRPr lang="en-US"/>
          </a:p>
        </p:txBody>
      </p:sp>
      <p:sp>
        <p:nvSpPr>
          <p:cNvPr id="2" name="Title 1">
            <a:extLst>
              <a:ext uri="{FF2B5EF4-FFF2-40B4-BE49-F238E27FC236}">
                <a16:creationId xmlns:a16="http://schemas.microsoft.com/office/drawing/2014/main" id="{5EBB43D6-D246-5442-8C68-23E30FCBC789}"/>
              </a:ext>
            </a:extLst>
          </p:cNvPr>
          <p:cNvSpPr>
            <a:spLocks noGrp="1"/>
          </p:cNvSpPr>
          <p:nvPr>
            <p:ph type="title" hasCustomPrompt="1"/>
          </p:nvPr>
        </p:nvSpPr>
        <p:spPr>
          <a:xfrm>
            <a:off x="1655064" y="4939346"/>
            <a:ext cx="6895580" cy="679559"/>
          </a:xfrm>
          <a:prstGeom prst="rect">
            <a:avLst/>
          </a:prstGeom>
        </p:spPr>
        <p:txBody>
          <a:bodyPr lIns="0" anchor="t" anchorCtr="0">
            <a:normAutofit/>
          </a:bodyPr>
          <a:lstStyle>
            <a:lvl1pPr>
              <a:defRPr sz="3600" b="1">
                <a:solidFill>
                  <a:schemeClr val="accent1"/>
                </a:solidFill>
              </a:defRPr>
            </a:lvl1pPr>
          </a:lstStyle>
          <a:p>
            <a:r>
              <a:rPr lang="en-US"/>
              <a:t>Title of presentation</a:t>
            </a:r>
          </a:p>
        </p:txBody>
      </p:sp>
      <p:sp>
        <p:nvSpPr>
          <p:cNvPr id="9" name="Text Placeholder 7">
            <a:extLst>
              <a:ext uri="{FF2B5EF4-FFF2-40B4-BE49-F238E27FC236}">
                <a16:creationId xmlns:a16="http://schemas.microsoft.com/office/drawing/2014/main" id="{8EE6C6FE-911B-104A-9187-117D672B5910}"/>
              </a:ext>
            </a:extLst>
          </p:cNvPr>
          <p:cNvSpPr>
            <a:spLocks noGrp="1"/>
          </p:cNvSpPr>
          <p:nvPr>
            <p:ph type="body" sz="quarter" idx="14" hasCustomPrompt="1"/>
          </p:nvPr>
        </p:nvSpPr>
        <p:spPr>
          <a:xfrm>
            <a:off x="1655064" y="5669674"/>
            <a:ext cx="6904486" cy="808599"/>
          </a:xfrm>
          <a:prstGeom prst="rect">
            <a:avLst/>
          </a:prstGeom>
        </p:spPr>
        <p:txBody>
          <a:bodyPr lIns="0"/>
          <a:lstStyle>
            <a:lvl1pPr marL="0" marR="0" indent="0" algn="l" defTabSz="914377" rtl="0" eaLnBrk="1" fontAlgn="auto" latinLnBrk="0" hangingPunct="1">
              <a:lnSpc>
                <a:spcPct val="70000"/>
              </a:lnSpc>
              <a:spcBef>
                <a:spcPts val="600"/>
              </a:spcBef>
              <a:spcAft>
                <a:spcPts val="600"/>
              </a:spcAft>
              <a:buClrTx/>
              <a:buSzTx/>
              <a:buFont typeface="Arial" panose="020B0604020202020204" pitchFamily="34" charset="0"/>
              <a:buNone/>
              <a:tabLst/>
              <a:defRPr sz="2000" b="0">
                <a:solidFill>
                  <a:schemeClr val="tx1"/>
                </a:solidFill>
              </a:defRPr>
            </a:lvl1pPr>
            <a:lvl2pPr>
              <a:defRPr sz="2000" b="0">
                <a:solidFill>
                  <a:schemeClr val="tx1"/>
                </a:solidFill>
              </a:defRPr>
            </a:lvl2pPr>
            <a:lvl3pPr>
              <a:defRPr sz="2000" b="0">
                <a:solidFill>
                  <a:schemeClr val="tx1"/>
                </a:solidFill>
              </a:defRPr>
            </a:lvl3pPr>
            <a:lvl4pPr>
              <a:defRPr sz="2000" b="0">
                <a:solidFill>
                  <a:schemeClr val="tx1"/>
                </a:solidFill>
              </a:defRPr>
            </a:lvl4pPr>
            <a:lvl5pPr>
              <a:defRPr sz="2000" b="0">
                <a:solidFill>
                  <a:schemeClr val="tx1"/>
                </a:solidFill>
              </a:defRPr>
            </a:lvl5pPr>
          </a:lstStyle>
          <a:p>
            <a:pPr lvl="0"/>
            <a:r>
              <a:rPr lang="en-US"/>
              <a:t>Presentation date</a:t>
            </a:r>
          </a:p>
          <a:p>
            <a:pPr lvl="0"/>
            <a:r>
              <a:rPr lang="en-US"/>
              <a:t>August, 2022</a:t>
            </a:r>
          </a:p>
        </p:txBody>
      </p:sp>
      <p:sp>
        <p:nvSpPr>
          <p:cNvPr id="8" name="Text Placeholder 7">
            <a:extLst>
              <a:ext uri="{FF2B5EF4-FFF2-40B4-BE49-F238E27FC236}">
                <a16:creationId xmlns:a16="http://schemas.microsoft.com/office/drawing/2014/main" id="{665D22D1-D940-87CA-6B88-5DF7D5E87039}"/>
              </a:ext>
            </a:extLst>
          </p:cNvPr>
          <p:cNvSpPr>
            <a:spLocks noGrp="1"/>
          </p:cNvSpPr>
          <p:nvPr>
            <p:ph type="body" sz="quarter" idx="18"/>
          </p:nvPr>
        </p:nvSpPr>
        <p:spPr>
          <a:xfrm>
            <a:off x="332355" y="-8711"/>
            <a:ext cx="1804419" cy="866121"/>
          </a:xfrm>
          <a:prstGeom prst="rect">
            <a:avLst/>
          </a:prstGeom>
          <a:blipFill>
            <a:blip r:embed="rId2"/>
            <a:stretch>
              <a:fillRect/>
            </a:stretch>
          </a:blipFill>
        </p:spPr>
        <p:txBody>
          <a:bodyPr vert="horz" wrap="none" lIns="0" tIns="0" rIns="0" bIns="0" anchor="t" anchorCtr="0"/>
          <a:lstStyle>
            <a:lvl1pPr marL="3175" indent="-3175">
              <a:defRPr sz="100">
                <a:solidFill>
                  <a:schemeClr val="accent1"/>
                </a:solidFill>
              </a:defRPr>
            </a:lvl1pPr>
          </a:lstStyle>
          <a:p>
            <a:pPr lvl="0"/>
            <a:r>
              <a:rPr lang="en-US"/>
              <a:t>Click to edit Master text styles</a:t>
            </a:r>
          </a:p>
        </p:txBody>
      </p:sp>
    </p:spTree>
    <p:extLst>
      <p:ext uri="{BB962C8B-B14F-4D97-AF65-F5344CB8AC3E}">
        <p14:creationId xmlns:p14="http://schemas.microsoft.com/office/powerpoint/2010/main" val="22672848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List">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45F7A4C-1CE7-0A4C-9842-8F8C03C9E0F0}"/>
              </a:ext>
            </a:extLst>
          </p:cNvPr>
          <p:cNvSpPr>
            <a:spLocks noGrp="1"/>
          </p:cNvSpPr>
          <p:nvPr>
            <p:ph type="sldNum" sz="quarter" idx="12"/>
          </p:nvPr>
        </p:nvSpPr>
        <p:spPr>
          <a:xfrm>
            <a:off x="6926580" y="6400803"/>
            <a:ext cx="2057400" cy="365125"/>
          </a:xfrm>
          <a:prstGeom prst="rect">
            <a:avLst/>
          </a:prstGeom>
        </p:spPr>
        <p:txBody>
          <a:bodyPr/>
          <a:lstStyle/>
          <a:p>
            <a:fld id="{104CF250-7820-BD45-8509-7A2D360AA0A5}" type="slidenum">
              <a:rPr lang="en-US" smtClean="0"/>
              <a:t>‹#›</a:t>
            </a:fld>
            <a:endParaRPr lang="en-US"/>
          </a:p>
        </p:txBody>
      </p:sp>
      <p:sp>
        <p:nvSpPr>
          <p:cNvPr id="7" name="Title 1">
            <a:extLst>
              <a:ext uri="{FF2B5EF4-FFF2-40B4-BE49-F238E27FC236}">
                <a16:creationId xmlns:a16="http://schemas.microsoft.com/office/drawing/2014/main" id="{6336525D-3A09-1C41-8880-8041673FE96C}"/>
              </a:ext>
            </a:extLst>
          </p:cNvPr>
          <p:cNvSpPr>
            <a:spLocks noGrp="1"/>
          </p:cNvSpPr>
          <p:nvPr>
            <p:ph type="title" hasCustomPrompt="1"/>
          </p:nvPr>
        </p:nvSpPr>
        <p:spPr>
          <a:xfrm>
            <a:off x="2303118" y="493776"/>
            <a:ext cx="6895580" cy="1250310"/>
          </a:xfrm>
          <a:prstGeom prst="rect">
            <a:avLst/>
          </a:prstGeom>
        </p:spPr>
        <p:txBody>
          <a:bodyPr anchor="t" anchorCtr="0">
            <a:normAutofit/>
          </a:bodyPr>
          <a:lstStyle>
            <a:lvl1pPr>
              <a:defRPr sz="3000" b="1"/>
            </a:lvl1pPr>
          </a:lstStyle>
          <a:p>
            <a:r>
              <a:rPr lang="en-US"/>
              <a:t>Slide title Arial bold 30pt</a:t>
            </a:r>
          </a:p>
        </p:txBody>
      </p:sp>
      <p:sp>
        <p:nvSpPr>
          <p:cNvPr id="8" name="Text Placeholder 7">
            <a:extLst>
              <a:ext uri="{FF2B5EF4-FFF2-40B4-BE49-F238E27FC236}">
                <a16:creationId xmlns:a16="http://schemas.microsoft.com/office/drawing/2014/main" id="{0BDD735D-6C3B-FA48-AFBA-1A0010DDF220}"/>
              </a:ext>
            </a:extLst>
          </p:cNvPr>
          <p:cNvSpPr>
            <a:spLocks noGrp="1"/>
          </p:cNvSpPr>
          <p:nvPr>
            <p:ph type="body" sz="quarter" idx="13" hasCustomPrompt="1"/>
          </p:nvPr>
        </p:nvSpPr>
        <p:spPr>
          <a:xfrm>
            <a:off x="2302908" y="1785941"/>
            <a:ext cx="4585097" cy="493799"/>
          </a:xfrm>
          <a:prstGeom prst="rect">
            <a:avLst/>
          </a:prstGeom>
        </p:spPr>
        <p:txBody>
          <a:bodyPr/>
          <a:lstStyle>
            <a:lvl1pPr marL="0" indent="0">
              <a:buNone/>
              <a:defRPr sz="2400" b="1">
                <a:solidFill>
                  <a:schemeClr val="tx1"/>
                </a:solidFill>
              </a:defRPr>
            </a:lvl1pPr>
          </a:lstStyle>
          <a:p>
            <a:pPr lvl="0"/>
            <a:r>
              <a:rPr lang="en-US"/>
              <a:t>Slide subtitle Arial bold 24pt</a:t>
            </a:r>
          </a:p>
        </p:txBody>
      </p:sp>
      <p:sp>
        <p:nvSpPr>
          <p:cNvPr id="10" name="Picture Placeholder 10">
            <a:extLst>
              <a:ext uri="{FF2B5EF4-FFF2-40B4-BE49-F238E27FC236}">
                <a16:creationId xmlns:a16="http://schemas.microsoft.com/office/drawing/2014/main" id="{E7B57006-B0C4-A340-9C8A-BD1527418F1D}"/>
              </a:ext>
            </a:extLst>
          </p:cNvPr>
          <p:cNvSpPr>
            <a:spLocks noGrp="1"/>
          </p:cNvSpPr>
          <p:nvPr>
            <p:ph type="pic" sz="quarter" idx="15" hasCustomPrompt="1"/>
          </p:nvPr>
        </p:nvSpPr>
        <p:spPr>
          <a:xfrm>
            <a:off x="6888005" y="1785941"/>
            <a:ext cx="1792844" cy="3775075"/>
          </a:xfrm>
          <a:prstGeom prst="rect">
            <a:avLst/>
          </a:prstGeom>
          <a:solidFill>
            <a:schemeClr val="bg1">
              <a:lumMod val="85000"/>
            </a:schemeClr>
          </a:solidFill>
        </p:spPr>
        <p:txBody>
          <a:bodyPr anchor="ctr" anchorCtr="0"/>
          <a:lstStyle>
            <a:lvl1pPr marL="0" indent="0" algn="ctr">
              <a:buNone/>
              <a:defRPr sz="1200"/>
            </a:lvl1pPr>
          </a:lstStyle>
          <a:p>
            <a:r>
              <a:rPr lang="en-US"/>
              <a:t>Click on this icon </a:t>
            </a:r>
            <a:br>
              <a:rPr lang="en-US"/>
            </a:br>
            <a:r>
              <a:rPr lang="en-US"/>
              <a:t>to select new picture</a:t>
            </a:r>
            <a:br>
              <a:rPr lang="en-US"/>
            </a:br>
            <a:r>
              <a:rPr lang="en-US"/>
              <a:t>or click on the grey box to delete</a:t>
            </a:r>
          </a:p>
        </p:txBody>
      </p:sp>
      <p:sp>
        <p:nvSpPr>
          <p:cNvPr id="3" name="Text Placeholder 2">
            <a:extLst>
              <a:ext uri="{FF2B5EF4-FFF2-40B4-BE49-F238E27FC236}">
                <a16:creationId xmlns:a16="http://schemas.microsoft.com/office/drawing/2014/main" id="{18A2DA90-1DEB-45F2-8A47-CB2027FBD70C}"/>
              </a:ext>
            </a:extLst>
          </p:cNvPr>
          <p:cNvSpPr>
            <a:spLocks noGrp="1"/>
          </p:cNvSpPr>
          <p:nvPr>
            <p:ph type="body" sz="quarter" idx="16" hasCustomPrompt="1"/>
          </p:nvPr>
        </p:nvSpPr>
        <p:spPr>
          <a:xfrm>
            <a:off x="2303118" y="2354896"/>
            <a:ext cx="4584887" cy="3056892"/>
          </a:xfrm>
          <a:prstGeom prst="rect">
            <a:avLst/>
          </a:prstGeom>
        </p:spPr>
        <p:txBody>
          <a:bodyPr/>
          <a:lstStyle>
            <a:lvl1pPr marL="228594" indent="-228594">
              <a:buFont typeface="Wingdings" panose="05000000000000000000" pitchFamily="2" charset="2"/>
              <a:buChar char="§"/>
              <a:defRPr sz="2000"/>
            </a:lvl1pPr>
            <a:lvl2pPr marL="685783" indent="-228594">
              <a:buFont typeface="Wingdings" panose="05000000000000000000" pitchFamily="2" charset="2"/>
              <a:buChar char="§"/>
              <a:defRPr sz="1800"/>
            </a:lvl2pPr>
            <a:lvl3pPr marL="1142971" indent="-228594">
              <a:buFont typeface="Wingdings" panose="05000000000000000000" pitchFamily="2" charset="2"/>
              <a:buChar char="§"/>
              <a:defRPr sz="1600"/>
            </a:lvl3pPr>
            <a:lvl4pPr marL="1600160" indent="-228594">
              <a:buFont typeface="Wingdings" panose="05000000000000000000" pitchFamily="2" charset="2"/>
              <a:buChar char="§"/>
              <a:defRPr sz="1400"/>
            </a:lvl4pPr>
            <a:lvl5pPr marL="2057349" indent="-228594">
              <a:buFont typeface="Wingdings" panose="05000000000000000000" pitchFamily="2" charset="2"/>
              <a:buChar char="§"/>
              <a:defRPr sz="1200"/>
            </a:lvl5pPr>
          </a:lstStyle>
          <a:p>
            <a:pPr lvl="0"/>
            <a:r>
              <a:rPr lang="en-US"/>
              <a:t>Copy sentence Arial regular 20pt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815082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Images Content">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C73F8A5C-5990-AB4C-9D03-184C126A3B1B}"/>
              </a:ext>
            </a:extLst>
          </p:cNvPr>
          <p:cNvSpPr>
            <a:spLocks noGrp="1"/>
          </p:cNvSpPr>
          <p:nvPr>
            <p:ph type="sldNum" sz="quarter" idx="12"/>
          </p:nvPr>
        </p:nvSpPr>
        <p:spPr>
          <a:xfrm>
            <a:off x="6926580" y="6400803"/>
            <a:ext cx="2057400" cy="365125"/>
          </a:xfrm>
          <a:prstGeom prst="rect">
            <a:avLst/>
          </a:prstGeom>
        </p:spPr>
        <p:txBody>
          <a:bodyPr/>
          <a:lstStyle/>
          <a:p>
            <a:fld id="{104CF250-7820-BD45-8509-7A2D360AA0A5}" type="slidenum">
              <a:rPr lang="en-US" smtClean="0"/>
              <a:t>‹#›</a:t>
            </a:fld>
            <a:endParaRPr lang="en-US"/>
          </a:p>
        </p:txBody>
      </p:sp>
      <p:sp>
        <p:nvSpPr>
          <p:cNvPr id="8" name="Title 1">
            <a:extLst>
              <a:ext uri="{FF2B5EF4-FFF2-40B4-BE49-F238E27FC236}">
                <a16:creationId xmlns:a16="http://schemas.microsoft.com/office/drawing/2014/main" id="{73BF7EA3-D218-D049-B5CB-422DDB914785}"/>
              </a:ext>
            </a:extLst>
          </p:cNvPr>
          <p:cNvSpPr>
            <a:spLocks noGrp="1"/>
          </p:cNvSpPr>
          <p:nvPr>
            <p:ph type="title" hasCustomPrompt="1"/>
          </p:nvPr>
        </p:nvSpPr>
        <p:spPr>
          <a:xfrm>
            <a:off x="2304288" y="493779"/>
            <a:ext cx="5012082" cy="1325563"/>
          </a:xfrm>
          <a:prstGeom prst="rect">
            <a:avLst/>
          </a:prstGeom>
        </p:spPr>
        <p:txBody>
          <a:bodyPr anchor="t" anchorCtr="0">
            <a:normAutofit/>
          </a:bodyPr>
          <a:lstStyle>
            <a:lvl1pPr>
              <a:defRPr sz="3000" b="1"/>
            </a:lvl1pPr>
          </a:lstStyle>
          <a:p>
            <a:r>
              <a:rPr lang="en-US"/>
              <a:t>Slide title Arial bold 30pt</a:t>
            </a:r>
          </a:p>
        </p:txBody>
      </p:sp>
      <p:sp>
        <p:nvSpPr>
          <p:cNvPr id="9" name="Text Placeholder 7">
            <a:extLst>
              <a:ext uri="{FF2B5EF4-FFF2-40B4-BE49-F238E27FC236}">
                <a16:creationId xmlns:a16="http://schemas.microsoft.com/office/drawing/2014/main" id="{BDACD081-CCB8-5C48-A82E-A75F81D62331}"/>
              </a:ext>
            </a:extLst>
          </p:cNvPr>
          <p:cNvSpPr>
            <a:spLocks noGrp="1"/>
          </p:cNvSpPr>
          <p:nvPr>
            <p:ph type="body" sz="quarter" idx="13" hasCustomPrompt="1"/>
          </p:nvPr>
        </p:nvSpPr>
        <p:spPr>
          <a:xfrm>
            <a:off x="2304288" y="1785941"/>
            <a:ext cx="4585097" cy="493799"/>
          </a:xfrm>
          <a:prstGeom prst="rect">
            <a:avLst/>
          </a:prstGeom>
        </p:spPr>
        <p:txBody>
          <a:bodyPr/>
          <a:lstStyle>
            <a:lvl1pPr marL="0" indent="0">
              <a:buNone/>
              <a:defRPr sz="2400" b="1">
                <a:solidFill>
                  <a:schemeClr val="tx1"/>
                </a:solidFill>
              </a:defRPr>
            </a:lvl1pPr>
          </a:lstStyle>
          <a:p>
            <a:pPr lvl="0"/>
            <a:r>
              <a:rPr lang="en-US"/>
              <a:t>Slide subtitle Arial bold 24pt</a:t>
            </a:r>
          </a:p>
        </p:txBody>
      </p:sp>
      <p:sp>
        <p:nvSpPr>
          <p:cNvPr id="11" name="Picture Placeholder 10">
            <a:extLst>
              <a:ext uri="{FF2B5EF4-FFF2-40B4-BE49-F238E27FC236}">
                <a16:creationId xmlns:a16="http://schemas.microsoft.com/office/drawing/2014/main" id="{F5845C08-D0EE-8F41-89D6-65EF98487E09}"/>
              </a:ext>
            </a:extLst>
          </p:cNvPr>
          <p:cNvSpPr>
            <a:spLocks noGrp="1"/>
          </p:cNvSpPr>
          <p:nvPr>
            <p:ph type="pic" sz="quarter" idx="15" hasCustomPrompt="1"/>
          </p:nvPr>
        </p:nvSpPr>
        <p:spPr>
          <a:xfrm>
            <a:off x="6889385" y="1785938"/>
            <a:ext cx="1791464" cy="4464550"/>
          </a:xfrm>
          <a:prstGeom prst="rect">
            <a:avLst/>
          </a:prstGeom>
          <a:solidFill>
            <a:schemeClr val="bg1">
              <a:lumMod val="85000"/>
            </a:schemeClr>
          </a:solidFill>
        </p:spPr>
        <p:txBody>
          <a:bodyPr anchor="ctr" anchorCtr="0"/>
          <a:lstStyle>
            <a:lvl1pPr marL="0" indent="0" algn="ctr">
              <a:buNone/>
              <a:defRPr sz="1200"/>
            </a:lvl1pPr>
          </a:lstStyle>
          <a:p>
            <a:r>
              <a:rPr lang="en-US"/>
              <a:t>Click on this icon </a:t>
            </a:r>
            <a:br>
              <a:rPr lang="en-US"/>
            </a:br>
            <a:r>
              <a:rPr lang="en-US"/>
              <a:t>to select new picture</a:t>
            </a:r>
            <a:br>
              <a:rPr lang="en-US"/>
            </a:br>
            <a:r>
              <a:rPr lang="en-US"/>
              <a:t>or click on the grey box to delete</a:t>
            </a:r>
          </a:p>
        </p:txBody>
      </p:sp>
      <p:sp>
        <p:nvSpPr>
          <p:cNvPr id="3" name="Picture Placeholder 2">
            <a:extLst>
              <a:ext uri="{FF2B5EF4-FFF2-40B4-BE49-F238E27FC236}">
                <a16:creationId xmlns:a16="http://schemas.microsoft.com/office/drawing/2014/main" id="{0E17DDFD-4687-CE40-8B05-8939BC4773E6}"/>
              </a:ext>
            </a:extLst>
          </p:cNvPr>
          <p:cNvSpPr>
            <a:spLocks noGrp="1"/>
          </p:cNvSpPr>
          <p:nvPr>
            <p:ph type="pic" sz="quarter" idx="16" hasCustomPrompt="1"/>
          </p:nvPr>
        </p:nvSpPr>
        <p:spPr>
          <a:xfrm>
            <a:off x="338456" y="1142999"/>
            <a:ext cx="1350169" cy="5013326"/>
          </a:xfrm>
          <a:prstGeom prst="rect">
            <a:avLst/>
          </a:prstGeom>
          <a:solidFill>
            <a:schemeClr val="bg1">
              <a:lumMod val="85000"/>
            </a:schemeClr>
          </a:solidFill>
        </p:spPr>
        <p:txBody>
          <a:bodyPr anchor="ctr" anchorCtr="0"/>
          <a:lstStyle>
            <a:lvl1pPr marL="0" indent="0" algn="ctr">
              <a:buNone/>
              <a:defRPr sz="1200"/>
            </a:lvl1pPr>
          </a:lstStyle>
          <a:p>
            <a:r>
              <a:rPr lang="en-US"/>
              <a:t>Click on this icon </a:t>
            </a:r>
            <a:br>
              <a:rPr lang="en-US"/>
            </a:br>
            <a:r>
              <a:rPr lang="en-US"/>
              <a:t>to select new picture</a:t>
            </a:r>
            <a:br>
              <a:rPr lang="en-US"/>
            </a:br>
            <a:r>
              <a:rPr lang="en-US"/>
              <a:t>or click on the grey box to delete</a:t>
            </a:r>
          </a:p>
        </p:txBody>
      </p:sp>
      <p:sp>
        <p:nvSpPr>
          <p:cNvPr id="12" name="Text Placeholder 2">
            <a:extLst>
              <a:ext uri="{FF2B5EF4-FFF2-40B4-BE49-F238E27FC236}">
                <a16:creationId xmlns:a16="http://schemas.microsoft.com/office/drawing/2014/main" id="{2D0AD7BF-89B1-429E-81FF-AAEAEC5F5A3C}"/>
              </a:ext>
            </a:extLst>
          </p:cNvPr>
          <p:cNvSpPr>
            <a:spLocks noGrp="1"/>
          </p:cNvSpPr>
          <p:nvPr>
            <p:ph type="body" sz="quarter" idx="17" hasCustomPrompt="1"/>
          </p:nvPr>
        </p:nvSpPr>
        <p:spPr>
          <a:xfrm>
            <a:off x="2303118" y="2354896"/>
            <a:ext cx="4584887" cy="3056892"/>
          </a:xfrm>
          <a:prstGeom prst="rect">
            <a:avLst/>
          </a:prstGeom>
        </p:spPr>
        <p:txBody>
          <a:bodyPr/>
          <a:lstStyle>
            <a:lvl1pPr marL="228594" indent="-228594">
              <a:buFont typeface="Wingdings" panose="05000000000000000000" pitchFamily="2" charset="2"/>
              <a:buChar char="§"/>
              <a:defRPr sz="2000"/>
            </a:lvl1pPr>
            <a:lvl2pPr marL="685783" indent="-228594">
              <a:buFont typeface="Wingdings" panose="05000000000000000000" pitchFamily="2" charset="2"/>
              <a:buChar char="§"/>
              <a:defRPr sz="1800"/>
            </a:lvl2pPr>
            <a:lvl3pPr marL="1142971" indent="-228594">
              <a:buFont typeface="Wingdings" panose="05000000000000000000" pitchFamily="2" charset="2"/>
              <a:buChar char="§"/>
              <a:defRPr sz="1600"/>
            </a:lvl3pPr>
            <a:lvl4pPr marL="1600160" indent="-228594">
              <a:buFont typeface="Wingdings" panose="05000000000000000000" pitchFamily="2" charset="2"/>
              <a:buChar char="§"/>
              <a:defRPr sz="1400"/>
            </a:lvl4pPr>
            <a:lvl5pPr marL="2057349" indent="-228594">
              <a:buFont typeface="Wingdings" panose="05000000000000000000" pitchFamily="2" charset="2"/>
              <a:buChar char="§"/>
              <a:defRPr sz="1200"/>
            </a:lvl5pPr>
          </a:lstStyle>
          <a:p>
            <a:pPr lvl="0"/>
            <a:r>
              <a:rPr lang="en-US"/>
              <a:t>Copy sentence Arial regular 20pt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276511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ote 1">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F8EF3B4-C75D-7143-B4F6-28B1A3FB6342}"/>
              </a:ext>
            </a:extLst>
          </p:cNvPr>
          <p:cNvSpPr/>
          <p:nvPr/>
        </p:nvSpPr>
        <p:spPr>
          <a:xfrm>
            <a:off x="0" y="3"/>
            <a:ext cx="9144000" cy="6308203"/>
          </a:xfrm>
          <a:prstGeom prst="rect">
            <a:avLst/>
          </a:prstGeom>
          <a:solidFill>
            <a:schemeClr val="accent5">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Text Placeholder 2">
            <a:extLst>
              <a:ext uri="{FF2B5EF4-FFF2-40B4-BE49-F238E27FC236}">
                <a16:creationId xmlns:a16="http://schemas.microsoft.com/office/drawing/2014/main" id="{C71A1551-1488-A740-944F-B349FF58EABF}"/>
              </a:ext>
            </a:extLst>
          </p:cNvPr>
          <p:cNvSpPr>
            <a:spLocks noGrp="1"/>
          </p:cNvSpPr>
          <p:nvPr>
            <p:ph type="body" idx="1" hasCustomPrompt="1"/>
          </p:nvPr>
        </p:nvSpPr>
        <p:spPr>
          <a:xfrm>
            <a:off x="1803374" y="1778697"/>
            <a:ext cx="6463805" cy="3883067"/>
          </a:xfrm>
          <a:prstGeom prst="rect">
            <a:avLst/>
          </a:prstGeom>
        </p:spPr>
        <p:txBody>
          <a:bodyPr anchor="t" anchorCtr="0"/>
          <a:lstStyle>
            <a:lvl1pPr marL="0" indent="0">
              <a:buNone/>
              <a:defRPr sz="2800" b="1">
                <a:solidFill>
                  <a:schemeClr val="bg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text of the quote</a:t>
            </a:r>
          </a:p>
        </p:txBody>
      </p:sp>
      <p:sp>
        <p:nvSpPr>
          <p:cNvPr id="9" name="Slide Number Placeholder 8">
            <a:extLst>
              <a:ext uri="{FF2B5EF4-FFF2-40B4-BE49-F238E27FC236}">
                <a16:creationId xmlns:a16="http://schemas.microsoft.com/office/drawing/2014/main" id="{4C7A6A9C-4422-2943-8B18-B717B3D28657}"/>
              </a:ext>
            </a:extLst>
          </p:cNvPr>
          <p:cNvSpPr>
            <a:spLocks noGrp="1"/>
          </p:cNvSpPr>
          <p:nvPr>
            <p:ph type="sldNum" sz="quarter" idx="12"/>
          </p:nvPr>
        </p:nvSpPr>
        <p:spPr>
          <a:xfrm>
            <a:off x="6926580" y="6400803"/>
            <a:ext cx="2057400" cy="365125"/>
          </a:xfrm>
          <a:prstGeom prst="rect">
            <a:avLst/>
          </a:prstGeom>
        </p:spPr>
        <p:txBody>
          <a:bodyPr/>
          <a:lstStyle/>
          <a:p>
            <a:fld id="{104CF250-7820-BD45-8509-7A2D360AA0A5}" type="slidenum">
              <a:rPr lang="en-US" smtClean="0"/>
              <a:t>‹#›</a:t>
            </a:fld>
            <a:endParaRPr lang="en-US"/>
          </a:p>
        </p:txBody>
      </p:sp>
      <p:sp>
        <p:nvSpPr>
          <p:cNvPr id="10" name="Text Placeholder 7">
            <a:extLst>
              <a:ext uri="{FF2B5EF4-FFF2-40B4-BE49-F238E27FC236}">
                <a16:creationId xmlns:a16="http://schemas.microsoft.com/office/drawing/2014/main" id="{0BBCA30F-B0A0-9F4D-8ABC-B420BD0A5789}"/>
              </a:ext>
            </a:extLst>
          </p:cNvPr>
          <p:cNvSpPr txBox="1">
            <a:spLocks/>
          </p:cNvSpPr>
          <p:nvPr/>
        </p:nvSpPr>
        <p:spPr>
          <a:xfrm>
            <a:off x="256411" y="0"/>
            <a:ext cx="1350463" cy="864296"/>
          </a:xfrm>
          <a:prstGeom prst="rect">
            <a:avLst/>
          </a:prstGeom>
          <a:blipFill>
            <a:blip r:embed="rId2"/>
            <a:stretch>
              <a:fillRect/>
            </a:stretch>
          </a:blipFill>
        </p:spPr>
        <p:txBody>
          <a:bodyPr vert="horz" wrap="none" lIns="0" tIns="0" rIns="0" bIns="0" anchor="t" anchorCtr="0"/>
          <a:lstStyle>
            <a:lvl1pPr marL="3175" indent="-3175" algn="l" defTabSz="914400" rtl="0" eaLnBrk="1" latinLnBrk="0" hangingPunct="1">
              <a:spcBef>
                <a:spcPct val="20000"/>
              </a:spcBef>
              <a:buFont typeface="Arial" pitchFamily="34" charset="0"/>
              <a:buChar char="•"/>
              <a:defRPr sz="100" kern="1200">
                <a:solidFill>
                  <a:schemeClr val="accen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33"/>
              <a:t>Click to edit Master text styles</a:t>
            </a:r>
          </a:p>
        </p:txBody>
      </p:sp>
      <p:sp>
        <p:nvSpPr>
          <p:cNvPr id="6" name="Rectangle 5">
            <a:extLst>
              <a:ext uri="{FF2B5EF4-FFF2-40B4-BE49-F238E27FC236}">
                <a16:creationId xmlns:a16="http://schemas.microsoft.com/office/drawing/2014/main" id="{09E5F97E-BFDF-01FC-E024-28AA37C7FB39}"/>
              </a:ext>
            </a:extLst>
          </p:cNvPr>
          <p:cNvSpPr/>
          <p:nvPr userDrawn="1"/>
        </p:nvSpPr>
        <p:spPr>
          <a:xfrm>
            <a:off x="0" y="3"/>
            <a:ext cx="9144000" cy="6308203"/>
          </a:xfrm>
          <a:prstGeom prst="rect">
            <a:avLst/>
          </a:prstGeom>
          <a:solidFill>
            <a:schemeClr val="accent5">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Text Placeholder 7">
            <a:extLst>
              <a:ext uri="{FF2B5EF4-FFF2-40B4-BE49-F238E27FC236}">
                <a16:creationId xmlns:a16="http://schemas.microsoft.com/office/drawing/2014/main" id="{B326CCBA-63CF-DAA6-ACC3-C3128CA164AE}"/>
              </a:ext>
            </a:extLst>
          </p:cNvPr>
          <p:cNvSpPr>
            <a:spLocks noGrp="1"/>
          </p:cNvSpPr>
          <p:nvPr>
            <p:ph type="body" sz="quarter" idx="18"/>
          </p:nvPr>
        </p:nvSpPr>
        <p:spPr>
          <a:xfrm>
            <a:off x="332355" y="-8711"/>
            <a:ext cx="1804419" cy="866121"/>
          </a:xfrm>
          <a:prstGeom prst="rect">
            <a:avLst/>
          </a:prstGeom>
          <a:blipFill>
            <a:blip r:embed="rId2"/>
            <a:stretch>
              <a:fillRect/>
            </a:stretch>
          </a:blipFill>
        </p:spPr>
        <p:txBody>
          <a:bodyPr vert="horz" wrap="none" lIns="0" tIns="0" rIns="0" bIns="0" anchor="t" anchorCtr="0"/>
          <a:lstStyle>
            <a:lvl1pPr marL="3175" indent="-3175">
              <a:defRPr sz="100">
                <a:solidFill>
                  <a:schemeClr val="accent1"/>
                </a:solidFill>
              </a:defRPr>
            </a:lvl1pPr>
          </a:lstStyle>
          <a:p>
            <a:pPr lvl="0"/>
            <a:r>
              <a:rPr lang="en-US"/>
              <a:t>Click to edit Master text styles</a:t>
            </a:r>
          </a:p>
        </p:txBody>
      </p:sp>
    </p:spTree>
    <p:extLst>
      <p:ext uri="{BB962C8B-B14F-4D97-AF65-F5344CB8AC3E}">
        <p14:creationId xmlns:p14="http://schemas.microsoft.com/office/powerpoint/2010/main" val="39127427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uote 2">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E9E161F0-C3B3-E242-A9A8-D3DE8920DC76}"/>
              </a:ext>
            </a:extLst>
          </p:cNvPr>
          <p:cNvSpPr>
            <a:spLocks noGrp="1"/>
          </p:cNvSpPr>
          <p:nvPr>
            <p:ph type="pic" sz="quarter" idx="22" hasCustomPrompt="1"/>
          </p:nvPr>
        </p:nvSpPr>
        <p:spPr>
          <a:xfrm>
            <a:off x="0" y="0"/>
            <a:ext cx="9144000" cy="6309360"/>
          </a:xfrm>
          <a:prstGeom prst="rect">
            <a:avLst/>
          </a:prstGeom>
          <a:solidFill>
            <a:schemeClr val="bg1">
              <a:lumMod val="85000"/>
            </a:schemeClr>
          </a:solidFill>
        </p:spPr>
        <p:txBody>
          <a:bodyPr/>
          <a:lstStyle>
            <a:lvl1pPr marL="0" indent="0" algn="ctr">
              <a:buNone/>
              <a:defRPr sz="1200"/>
            </a:lvl1pPr>
          </a:lstStyle>
          <a:p>
            <a:r>
              <a:rPr lang="en-US"/>
              <a:t>To change background image: Right click on gray area </a:t>
            </a:r>
            <a:br>
              <a:rPr lang="en-US"/>
            </a:br>
            <a:r>
              <a:rPr lang="en-US"/>
              <a:t>&gt; Bring to Front – click on middle icon Insert Picture from </a:t>
            </a:r>
            <a:br>
              <a:rPr lang="en-US"/>
            </a:br>
            <a:r>
              <a:rPr lang="en-US"/>
              <a:t>File &gt; select a requested image &gt; right click on image </a:t>
            </a:r>
            <a:br>
              <a:rPr lang="en-US"/>
            </a:br>
            <a:r>
              <a:rPr lang="en-US"/>
              <a:t>&gt; Send to Back to make The City of Calgary logo visible. </a:t>
            </a:r>
          </a:p>
          <a:p>
            <a:r>
              <a:rPr lang="en-US"/>
              <a:t>Please do not move or change size of the The City of Calgary logo.</a:t>
            </a:r>
          </a:p>
        </p:txBody>
      </p:sp>
      <p:sp>
        <p:nvSpPr>
          <p:cNvPr id="3" name="Slide Number Placeholder 2">
            <a:extLst>
              <a:ext uri="{FF2B5EF4-FFF2-40B4-BE49-F238E27FC236}">
                <a16:creationId xmlns:a16="http://schemas.microsoft.com/office/drawing/2014/main" id="{8E527D74-97CD-1A4B-AE59-78EC0A384B37}"/>
              </a:ext>
            </a:extLst>
          </p:cNvPr>
          <p:cNvSpPr>
            <a:spLocks noGrp="1"/>
          </p:cNvSpPr>
          <p:nvPr>
            <p:ph type="sldNum" sz="quarter" idx="10"/>
          </p:nvPr>
        </p:nvSpPr>
        <p:spPr>
          <a:xfrm>
            <a:off x="6896100" y="6400803"/>
            <a:ext cx="2057400" cy="365125"/>
          </a:xfrm>
          <a:prstGeom prst="rect">
            <a:avLst/>
          </a:prstGeom>
        </p:spPr>
        <p:txBody>
          <a:bodyPr/>
          <a:lstStyle/>
          <a:p>
            <a:fld id="{104CF250-7820-BD45-8509-7A2D360AA0A5}" type="slidenum">
              <a:rPr lang="en-US" smtClean="0"/>
              <a:t>‹#›</a:t>
            </a:fld>
            <a:endParaRPr lang="en-US"/>
          </a:p>
        </p:txBody>
      </p:sp>
      <p:sp>
        <p:nvSpPr>
          <p:cNvPr id="8" name="Text Placeholder 12">
            <a:extLst>
              <a:ext uri="{FF2B5EF4-FFF2-40B4-BE49-F238E27FC236}">
                <a16:creationId xmlns:a16="http://schemas.microsoft.com/office/drawing/2014/main" id="{7A9351E5-E8A3-8040-9F12-5AAB6D435629}"/>
              </a:ext>
            </a:extLst>
          </p:cNvPr>
          <p:cNvSpPr>
            <a:spLocks noGrp="1"/>
          </p:cNvSpPr>
          <p:nvPr>
            <p:ph type="body" sz="quarter" idx="21" hasCustomPrompt="1"/>
          </p:nvPr>
        </p:nvSpPr>
        <p:spPr>
          <a:xfrm>
            <a:off x="1281131" y="1447800"/>
            <a:ext cx="6581739" cy="4191000"/>
          </a:xfrm>
          <a:prstGeom prst="rect">
            <a:avLst/>
          </a:prstGeom>
          <a:solidFill>
            <a:schemeClr val="bg1"/>
          </a:solidFill>
        </p:spPr>
        <p:txBody>
          <a:bodyPr lIns="411480" tIns="411480" rIns="411480" bIns="411480"/>
          <a:lstStyle>
            <a:lvl1pPr marL="0" indent="0">
              <a:lnSpc>
                <a:spcPct val="113000"/>
              </a:lnSpc>
              <a:spcBef>
                <a:spcPts val="600"/>
              </a:spcBef>
              <a:spcAft>
                <a:spcPts val="1200"/>
              </a:spcAft>
              <a:buNone/>
              <a:tabLst/>
              <a:defRPr sz="2800" b="1"/>
            </a:lvl1pPr>
            <a:lvl2pPr>
              <a:buNone/>
              <a:defRPr sz="2400" b="0"/>
            </a:lvl2pPr>
            <a:lvl3pPr>
              <a:buNone/>
              <a:defRPr sz="2400" b="0"/>
            </a:lvl3pPr>
            <a:lvl4pPr>
              <a:buNone/>
              <a:defRPr sz="2400" b="0"/>
            </a:lvl4pPr>
            <a:lvl5pPr>
              <a:buNone/>
              <a:defRPr sz="2400" b="0"/>
            </a:lvl5pPr>
          </a:lstStyle>
          <a:p>
            <a:pPr lvl="0"/>
            <a:r>
              <a:rPr lang="en-US"/>
              <a:t>Click to edit text of the quote</a:t>
            </a:r>
          </a:p>
        </p:txBody>
      </p:sp>
      <p:sp>
        <p:nvSpPr>
          <p:cNvPr id="7" name="Text Placeholder 7">
            <a:extLst>
              <a:ext uri="{FF2B5EF4-FFF2-40B4-BE49-F238E27FC236}">
                <a16:creationId xmlns:a16="http://schemas.microsoft.com/office/drawing/2014/main" id="{0C8B58C4-5231-3285-BB39-E1FAC12D34D0}"/>
              </a:ext>
            </a:extLst>
          </p:cNvPr>
          <p:cNvSpPr>
            <a:spLocks noGrp="1"/>
          </p:cNvSpPr>
          <p:nvPr>
            <p:ph type="body" sz="quarter" idx="18"/>
          </p:nvPr>
        </p:nvSpPr>
        <p:spPr>
          <a:xfrm>
            <a:off x="332355" y="-8711"/>
            <a:ext cx="1804419" cy="866121"/>
          </a:xfrm>
          <a:prstGeom prst="rect">
            <a:avLst/>
          </a:prstGeom>
          <a:blipFill>
            <a:blip r:embed="rId2"/>
            <a:stretch>
              <a:fillRect/>
            </a:stretch>
          </a:blipFill>
        </p:spPr>
        <p:txBody>
          <a:bodyPr vert="horz" wrap="none" lIns="0" tIns="0" rIns="0" bIns="0" anchor="t" anchorCtr="0"/>
          <a:lstStyle>
            <a:lvl1pPr marL="3175" indent="-3175">
              <a:defRPr sz="100">
                <a:solidFill>
                  <a:schemeClr val="accent1"/>
                </a:solidFill>
              </a:defRPr>
            </a:lvl1pPr>
          </a:lstStyle>
          <a:p>
            <a:pPr lvl="0"/>
            <a:r>
              <a:rPr lang="en-US"/>
              <a:t>Click to edit Master text styles</a:t>
            </a:r>
          </a:p>
        </p:txBody>
      </p:sp>
    </p:spTree>
    <p:extLst>
      <p:ext uri="{BB962C8B-B14F-4D97-AF65-F5344CB8AC3E}">
        <p14:creationId xmlns:p14="http://schemas.microsoft.com/office/powerpoint/2010/main" val="32028647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3">
    <p:spTree>
      <p:nvGrpSpPr>
        <p:cNvPr id="1" name=""/>
        <p:cNvGrpSpPr/>
        <p:nvPr/>
      </p:nvGrpSpPr>
      <p:grpSpPr>
        <a:xfrm>
          <a:off x="0" y="0"/>
          <a:ext cx="0" cy="0"/>
          <a:chOff x="0" y="0"/>
          <a:chExt cx="0" cy="0"/>
        </a:xfrm>
      </p:grpSpPr>
      <p:sp>
        <p:nvSpPr>
          <p:cNvPr id="5" name="Picture Placeholder 12">
            <a:extLst>
              <a:ext uri="{FF2B5EF4-FFF2-40B4-BE49-F238E27FC236}">
                <a16:creationId xmlns:a16="http://schemas.microsoft.com/office/drawing/2014/main" id="{94101219-BC50-0B48-9797-EEBBA0927E94}"/>
              </a:ext>
            </a:extLst>
          </p:cNvPr>
          <p:cNvSpPr>
            <a:spLocks noGrp="1"/>
          </p:cNvSpPr>
          <p:nvPr>
            <p:ph type="pic" sz="quarter" idx="22" hasCustomPrompt="1"/>
          </p:nvPr>
        </p:nvSpPr>
        <p:spPr>
          <a:xfrm>
            <a:off x="0" y="0"/>
            <a:ext cx="9144000" cy="6309360"/>
          </a:xfrm>
          <a:prstGeom prst="rect">
            <a:avLst/>
          </a:prstGeom>
          <a:solidFill>
            <a:schemeClr val="bg1">
              <a:lumMod val="85000"/>
            </a:schemeClr>
          </a:solidFill>
        </p:spPr>
        <p:txBody>
          <a:bodyPr/>
          <a:lstStyle>
            <a:lvl1pPr marL="0" indent="0" algn="ctr">
              <a:buNone/>
              <a:defRPr sz="1200"/>
            </a:lvl1pPr>
          </a:lstStyle>
          <a:p>
            <a:r>
              <a:rPr lang="en-US"/>
              <a:t>To change background image: Right click on gray area </a:t>
            </a:r>
            <a:br>
              <a:rPr lang="en-US"/>
            </a:br>
            <a:r>
              <a:rPr lang="en-US"/>
              <a:t>&gt; Bring to Front – click on middle icon Insert Picture from </a:t>
            </a:r>
            <a:br>
              <a:rPr lang="en-US"/>
            </a:br>
            <a:r>
              <a:rPr lang="en-US"/>
              <a:t>File &gt; select a requested image &gt; right click on image </a:t>
            </a:r>
            <a:br>
              <a:rPr lang="en-US"/>
            </a:br>
            <a:r>
              <a:rPr lang="en-US"/>
              <a:t>&gt; Send to Back to make The City of Calgary logo visible. </a:t>
            </a:r>
          </a:p>
          <a:p>
            <a:r>
              <a:rPr lang="en-US"/>
              <a:t>Please do not move or change size of the The City of Calgary logo.</a:t>
            </a:r>
          </a:p>
        </p:txBody>
      </p:sp>
      <p:sp>
        <p:nvSpPr>
          <p:cNvPr id="4" name="Slide Number Placeholder 3">
            <a:extLst>
              <a:ext uri="{FF2B5EF4-FFF2-40B4-BE49-F238E27FC236}">
                <a16:creationId xmlns:a16="http://schemas.microsoft.com/office/drawing/2014/main" id="{5FDA074F-C7A9-C747-8D6D-397AA89734AD}"/>
              </a:ext>
            </a:extLst>
          </p:cNvPr>
          <p:cNvSpPr>
            <a:spLocks noGrp="1"/>
          </p:cNvSpPr>
          <p:nvPr>
            <p:ph type="sldNum" sz="quarter" idx="12"/>
          </p:nvPr>
        </p:nvSpPr>
        <p:spPr>
          <a:xfrm>
            <a:off x="6926580" y="6400803"/>
            <a:ext cx="2057400" cy="365125"/>
          </a:xfrm>
          <a:prstGeom prst="rect">
            <a:avLst/>
          </a:prstGeom>
        </p:spPr>
        <p:txBody>
          <a:bodyPr/>
          <a:lstStyle/>
          <a:p>
            <a:fld id="{104CF250-7820-BD45-8509-7A2D360AA0A5}" type="slidenum">
              <a:rPr lang="en-US" smtClean="0"/>
              <a:t>‹#›</a:t>
            </a:fld>
            <a:endParaRPr lang="en-US"/>
          </a:p>
        </p:txBody>
      </p:sp>
      <p:sp>
        <p:nvSpPr>
          <p:cNvPr id="7" name="Text Placeholder 12">
            <a:extLst>
              <a:ext uri="{FF2B5EF4-FFF2-40B4-BE49-F238E27FC236}">
                <a16:creationId xmlns:a16="http://schemas.microsoft.com/office/drawing/2014/main" id="{C1E17016-FB89-144D-A6E9-916799F46E3D}"/>
              </a:ext>
            </a:extLst>
          </p:cNvPr>
          <p:cNvSpPr>
            <a:spLocks noGrp="1"/>
          </p:cNvSpPr>
          <p:nvPr>
            <p:ph type="body" sz="quarter" idx="21" hasCustomPrompt="1"/>
          </p:nvPr>
        </p:nvSpPr>
        <p:spPr>
          <a:xfrm>
            <a:off x="5083234" y="3730048"/>
            <a:ext cx="3633849" cy="2090923"/>
          </a:xfrm>
          <a:prstGeom prst="rect">
            <a:avLst/>
          </a:prstGeom>
          <a:solidFill>
            <a:schemeClr val="bg1"/>
          </a:solidFill>
        </p:spPr>
        <p:txBody>
          <a:bodyPr lIns="274320" tIns="274320" rIns="274320" bIns="274320"/>
          <a:lstStyle>
            <a:lvl1pPr marL="0" indent="0">
              <a:lnSpc>
                <a:spcPct val="113000"/>
              </a:lnSpc>
              <a:spcBef>
                <a:spcPts val="600"/>
              </a:spcBef>
              <a:spcAft>
                <a:spcPts val="1200"/>
              </a:spcAft>
              <a:buNone/>
              <a:tabLst/>
              <a:defRPr sz="2400" b="1"/>
            </a:lvl1pPr>
            <a:lvl2pPr>
              <a:buNone/>
              <a:defRPr sz="2400" b="0"/>
            </a:lvl2pPr>
            <a:lvl3pPr>
              <a:buNone/>
              <a:defRPr sz="2400" b="0"/>
            </a:lvl3pPr>
            <a:lvl4pPr>
              <a:buNone/>
              <a:defRPr sz="2400" b="0"/>
            </a:lvl4pPr>
            <a:lvl5pPr>
              <a:buNone/>
              <a:defRPr sz="2400" b="0"/>
            </a:lvl5pPr>
          </a:lstStyle>
          <a:p>
            <a:pPr lvl="0"/>
            <a:r>
              <a:rPr lang="en-US"/>
              <a:t>Click to edit text of the quote</a:t>
            </a:r>
          </a:p>
        </p:txBody>
      </p:sp>
      <p:sp>
        <p:nvSpPr>
          <p:cNvPr id="9" name="Text Placeholder 7">
            <a:extLst>
              <a:ext uri="{FF2B5EF4-FFF2-40B4-BE49-F238E27FC236}">
                <a16:creationId xmlns:a16="http://schemas.microsoft.com/office/drawing/2014/main" id="{CD0529FC-AC64-5772-A3F4-C9CACD009410}"/>
              </a:ext>
            </a:extLst>
          </p:cNvPr>
          <p:cNvSpPr>
            <a:spLocks noGrp="1"/>
          </p:cNvSpPr>
          <p:nvPr>
            <p:ph type="body" sz="quarter" idx="18"/>
          </p:nvPr>
        </p:nvSpPr>
        <p:spPr>
          <a:xfrm>
            <a:off x="332355" y="-8711"/>
            <a:ext cx="1804419" cy="866121"/>
          </a:xfrm>
          <a:prstGeom prst="rect">
            <a:avLst/>
          </a:prstGeom>
          <a:blipFill>
            <a:blip r:embed="rId2"/>
            <a:stretch>
              <a:fillRect/>
            </a:stretch>
          </a:blipFill>
        </p:spPr>
        <p:txBody>
          <a:bodyPr vert="horz" wrap="none" lIns="0" tIns="0" rIns="0" bIns="0" anchor="t" anchorCtr="0"/>
          <a:lstStyle>
            <a:lvl1pPr marL="3175" indent="-3175">
              <a:defRPr sz="100">
                <a:solidFill>
                  <a:schemeClr val="accent1"/>
                </a:solidFill>
              </a:defRPr>
            </a:lvl1pPr>
          </a:lstStyle>
          <a:p>
            <a:pPr lvl="0"/>
            <a:r>
              <a:rPr lang="en-US"/>
              <a:t>Click to edit Master text styles</a:t>
            </a:r>
          </a:p>
        </p:txBody>
      </p:sp>
    </p:spTree>
    <p:extLst>
      <p:ext uri="{BB962C8B-B14F-4D97-AF65-F5344CB8AC3E}">
        <p14:creationId xmlns:p14="http://schemas.microsoft.com/office/powerpoint/2010/main" val="34442189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hree Pictures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5340ED-AF27-7E45-9F59-23D2813E4D25}"/>
              </a:ext>
            </a:extLst>
          </p:cNvPr>
          <p:cNvSpPr>
            <a:spLocks noGrp="1"/>
          </p:cNvSpPr>
          <p:nvPr>
            <p:ph type="title" hasCustomPrompt="1"/>
          </p:nvPr>
        </p:nvSpPr>
        <p:spPr>
          <a:xfrm>
            <a:off x="2304288" y="492000"/>
            <a:ext cx="6238711" cy="1203800"/>
          </a:xfrm>
          <a:prstGeom prst="rect">
            <a:avLst/>
          </a:prstGeom>
        </p:spPr>
        <p:txBody>
          <a:bodyPr/>
          <a:lstStyle>
            <a:lvl1pPr>
              <a:defRPr sz="3000" b="1"/>
            </a:lvl1pPr>
          </a:lstStyle>
          <a:p>
            <a:r>
              <a:rPr lang="en-US"/>
              <a:t>Slide title Arial bold 30pt</a:t>
            </a:r>
          </a:p>
        </p:txBody>
      </p:sp>
      <p:sp>
        <p:nvSpPr>
          <p:cNvPr id="5" name="Slide Number Placeholder 4">
            <a:extLst>
              <a:ext uri="{FF2B5EF4-FFF2-40B4-BE49-F238E27FC236}">
                <a16:creationId xmlns:a16="http://schemas.microsoft.com/office/drawing/2014/main" id="{949AC15C-1D18-144A-B282-5E1334A99F95}"/>
              </a:ext>
            </a:extLst>
          </p:cNvPr>
          <p:cNvSpPr>
            <a:spLocks noGrp="1"/>
          </p:cNvSpPr>
          <p:nvPr>
            <p:ph type="sldNum" sz="quarter" idx="12"/>
          </p:nvPr>
        </p:nvSpPr>
        <p:spPr>
          <a:xfrm>
            <a:off x="6926580" y="6400803"/>
            <a:ext cx="2057400" cy="365125"/>
          </a:xfrm>
          <a:prstGeom prst="rect">
            <a:avLst/>
          </a:prstGeom>
        </p:spPr>
        <p:txBody>
          <a:bodyPr/>
          <a:lstStyle/>
          <a:p>
            <a:fld id="{104CF250-7820-BD45-8509-7A2D360AA0A5}" type="slidenum">
              <a:rPr lang="en-US" smtClean="0"/>
              <a:t>‹#›</a:t>
            </a:fld>
            <a:endParaRPr lang="en-US"/>
          </a:p>
        </p:txBody>
      </p:sp>
      <p:sp>
        <p:nvSpPr>
          <p:cNvPr id="7" name="Picture Placeholder 6">
            <a:extLst>
              <a:ext uri="{FF2B5EF4-FFF2-40B4-BE49-F238E27FC236}">
                <a16:creationId xmlns:a16="http://schemas.microsoft.com/office/drawing/2014/main" id="{614076BF-C975-8D4C-9726-A4DBAD28CBA0}"/>
              </a:ext>
            </a:extLst>
          </p:cNvPr>
          <p:cNvSpPr>
            <a:spLocks noGrp="1"/>
          </p:cNvSpPr>
          <p:nvPr>
            <p:ph type="pic" sz="quarter" idx="13" hasCustomPrompt="1"/>
          </p:nvPr>
        </p:nvSpPr>
        <p:spPr>
          <a:xfrm>
            <a:off x="865704" y="1935166"/>
            <a:ext cx="1834754" cy="2066925"/>
          </a:xfrm>
          <a:prstGeom prst="rect">
            <a:avLst/>
          </a:prstGeom>
          <a:solidFill>
            <a:schemeClr val="bg1">
              <a:lumMod val="85000"/>
            </a:schemeClr>
          </a:solidFill>
        </p:spPr>
        <p:txBody>
          <a:bodyPr anchor="ctr" anchorCtr="0"/>
          <a:lstStyle>
            <a:lvl1pPr marL="0" indent="0" algn="ctr">
              <a:buFontTx/>
              <a:buNone/>
              <a:defRPr sz="1200"/>
            </a:lvl1pPr>
          </a:lstStyle>
          <a:p>
            <a:r>
              <a:rPr lang="en-US"/>
              <a:t>Click on this icon </a:t>
            </a:r>
            <a:br>
              <a:rPr lang="en-US"/>
            </a:br>
            <a:r>
              <a:rPr lang="en-US"/>
              <a:t>to select new picture</a:t>
            </a:r>
          </a:p>
        </p:txBody>
      </p:sp>
      <p:sp>
        <p:nvSpPr>
          <p:cNvPr id="8" name="Picture Placeholder 6">
            <a:extLst>
              <a:ext uri="{FF2B5EF4-FFF2-40B4-BE49-F238E27FC236}">
                <a16:creationId xmlns:a16="http://schemas.microsoft.com/office/drawing/2014/main" id="{ED0A6F8F-91A0-FE46-BC2D-ADFB35209CEE}"/>
              </a:ext>
            </a:extLst>
          </p:cNvPr>
          <p:cNvSpPr>
            <a:spLocks noGrp="1"/>
          </p:cNvSpPr>
          <p:nvPr>
            <p:ph type="pic" sz="quarter" idx="14" hasCustomPrompt="1"/>
          </p:nvPr>
        </p:nvSpPr>
        <p:spPr>
          <a:xfrm>
            <a:off x="3790693" y="1935166"/>
            <a:ext cx="1834754" cy="2066925"/>
          </a:xfrm>
          <a:prstGeom prst="rect">
            <a:avLst/>
          </a:prstGeom>
          <a:solidFill>
            <a:schemeClr val="bg1">
              <a:lumMod val="85000"/>
            </a:schemeClr>
          </a:solidFill>
        </p:spPr>
        <p:txBody>
          <a:bodyPr anchor="ctr" anchorCtr="0"/>
          <a:lstStyle>
            <a:lvl1pPr marL="0" indent="0" algn="ctr">
              <a:buFontTx/>
              <a:buNone/>
              <a:defRPr sz="1200"/>
            </a:lvl1pPr>
          </a:lstStyle>
          <a:p>
            <a:r>
              <a:rPr lang="en-US"/>
              <a:t>Click on this icon </a:t>
            </a:r>
            <a:br>
              <a:rPr lang="en-US"/>
            </a:br>
            <a:r>
              <a:rPr lang="en-US"/>
              <a:t>to select new picture</a:t>
            </a:r>
          </a:p>
        </p:txBody>
      </p:sp>
      <p:sp>
        <p:nvSpPr>
          <p:cNvPr id="9" name="Picture Placeholder 6">
            <a:extLst>
              <a:ext uri="{FF2B5EF4-FFF2-40B4-BE49-F238E27FC236}">
                <a16:creationId xmlns:a16="http://schemas.microsoft.com/office/drawing/2014/main" id="{674480C8-90D4-5F40-936B-6B283C08B91E}"/>
              </a:ext>
            </a:extLst>
          </p:cNvPr>
          <p:cNvSpPr>
            <a:spLocks noGrp="1"/>
          </p:cNvSpPr>
          <p:nvPr>
            <p:ph type="pic" sz="quarter" idx="15" hasCustomPrompt="1"/>
          </p:nvPr>
        </p:nvSpPr>
        <p:spPr>
          <a:xfrm>
            <a:off x="6715681" y="1935166"/>
            <a:ext cx="1834754" cy="2066925"/>
          </a:xfrm>
          <a:prstGeom prst="rect">
            <a:avLst/>
          </a:prstGeom>
          <a:solidFill>
            <a:schemeClr val="bg1">
              <a:lumMod val="85000"/>
            </a:schemeClr>
          </a:solidFill>
        </p:spPr>
        <p:txBody>
          <a:bodyPr anchor="ctr" anchorCtr="0"/>
          <a:lstStyle>
            <a:lvl1pPr marL="0" indent="0" algn="ctr">
              <a:buFontTx/>
              <a:buNone/>
              <a:defRPr sz="1200"/>
            </a:lvl1pPr>
          </a:lstStyle>
          <a:p>
            <a:r>
              <a:rPr lang="en-US"/>
              <a:t>Click on this icon </a:t>
            </a:r>
            <a:br>
              <a:rPr lang="en-US"/>
            </a:br>
            <a:r>
              <a:rPr lang="en-US"/>
              <a:t>to select new picture</a:t>
            </a:r>
          </a:p>
        </p:txBody>
      </p:sp>
      <p:sp>
        <p:nvSpPr>
          <p:cNvPr id="11" name="Text Placeholder 10">
            <a:extLst>
              <a:ext uri="{FF2B5EF4-FFF2-40B4-BE49-F238E27FC236}">
                <a16:creationId xmlns:a16="http://schemas.microsoft.com/office/drawing/2014/main" id="{14B85CFF-46AE-0A4D-9A0E-F8D8B0062929}"/>
              </a:ext>
            </a:extLst>
          </p:cNvPr>
          <p:cNvSpPr>
            <a:spLocks noGrp="1"/>
          </p:cNvSpPr>
          <p:nvPr>
            <p:ph type="body" sz="quarter" idx="16" hasCustomPrompt="1"/>
          </p:nvPr>
        </p:nvSpPr>
        <p:spPr>
          <a:xfrm>
            <a:off x="865586" y="4286253"/>
            <a:ext cx="1834753" cy="345127"/>
          </a:xfrm>
          <a:prstGeom prst="rect">
            <a:avLst/>
          </a:prstGeom>
        </p:spPr>
        <p:txBody>
          <a:bodyPr lIns="0" tIns="0"/>
          <a:lstStyle>
            <a:lvl1pPr marL="0" indent="0">
              <a:buNone/>
              <a:defRPr sz="1600" b="1">
                <a:solidFill>
                  <a:schemeClr val="tx1"/>
                </a:solidFill>
              </a:defRPr>
            </a:lvl1pPr>
            <a:lvl2pPr marL="457189" indent="0">
              <a:buNone/>
              <a:defRPr sz="2000"/>
            </a:lvl2pPr>
            <a:lvl3pPr marL="914377" indent="0">
              <a:buNone/>
              <a:defRPr sz="2000"/>
            </a:lvl3pPr>
            <a:lvl4pPr marL="1371566" indent="0">
              <a:buNone/>
              <a:defRPr sz="2000"/>
            </a:lvl4pPr>
            <a:lvl5pPr marL="1828754" indent="0">
              <a:buNone/>
              <a:defRPr sz="2000"/>
            </a:lvl5pPr>
          </a:lstStyle>
          <a:p>
            <a:pPr lvl="0"/>
            <a:r>
              <a:rPr lang="en-US"/>
              <a:t>Title #1</a:t>
            </a:r>
          </a:p>
        </p:txBody>
      </p:sp>
      <p:sp>
        <p:nvSpPr>
          <p:cNvPr id="13" name="Text Placeholder 12">
            <a:extLst>
              <a:ext uri="{FF2B5EF4-FFF2-40B4-BE49-F238E27FC236}">
                <a16:creationId xmlns:a16="http://schemas.microsoft.com/office/drawing/2014/main" id="{8298DDE5-6C66-C34F-B183-2A7CB91C45C0}"/>
              </a:ext>
            </a:extLst>
          </p:cNvPr>
          <p:cNvSpPr>
            <a:spLocks noGrp="1"/>
          </p:cNvSpPr>
          <p:nvPr>
            <p:ph type="body" sz="quarter" idx="17" hasCustomPrompt="1"/>
          </p:nvPr>
        </p:nvSpPr>
        <p:spPr>
          <a:xfrm>
            <a:off x="865586" y="4631380"/>
            <a:ext cx="1834753" cy="1769423"/>
          </a:xfrm>
          <a:prstGeom prst="rect">
            <a:avLst/>
          </a:prstGeom>
        </p:spPr>
        <p:txBody>
          <a:bodyPr lIns="0" tIns="0"/>
          <a:lstStyle>
            <a:lvl1pPr marL="0" indent="0">
              <a:buNone/>
              <a:defRPr sz="1200"/>
            </a:lvl1pPr>
            <a:lvl2pPr marL="457189" indent="0">
              <a:buNone/>
              <a:defRPr sz="1200"/>
            </a:lvl2pPr>
            <a:lvl3pPr marL="914377" indent="0">
              <a:buNone/>
              <a:defRPr sz="1200"/>
            </a:lvl3pPr>
            <a:lvl4pPr marL="1371566" indent="0">
              <a:buNone/>
              <a:defRPr sz="1200"/>
            </a:lvl4pPr>
            <a:lvl5pPr marL="1828754" indent="0">
              <a:buNone/>
              <a:defRPr sz="1200"/>
            </a:lvl5pPr>
          </a:lstStyle>
          <a:p>
            <a:pPr lvl="0"/>
            <a:r>
              <a:rPr lang="en-US"/>
              <a:t>Sentence Arial regular 12pt</a:t>
            </a:r>
          </a:p>
        </p:txBody>
      </p:sp>
      <p:sp>
        <p:nvSpPr>
          <p:cNvPr id="14" name="Text Placeholder 10">
            <a:extLst>
              <a:ext uri="{FF2B5EF4-FFF2-40B4-BE49-F238E27FC236}">
                <a16:creationId xmlns:a16="http://schemas.microsoft.com/office/drawing/2014/main" id="{AF781CB0-DBE2-6649-949D-81A61DB9278E}"/>
              </a:ext>
            </a:extLst>
          </p:cNvPr>
          <p:cNvSpPr>
            <a:spLocks noGrp="1"/>
          </p:cNvSpPr>
          <p:nvPr>
            <p:ph type="body" sz="quarter" idx="18" hasCustomPrompt="1"/>
          </p:nvPr>
        </p:nvSpPr>
        <p:spPr>
          <a:xfrm>
            <a:off x="3778009" y="4286253"/>
            <a:ext cx="1834753" cy="345127"/>
          </a:xfrm>
          <a:prstGeom prst="rect">
            <a:avLst/>
          </a:prstGeom>
        </p:spPr>
        <p:txBody>
          <a:bodyPr lIns="0" tIns="0"/>
          <a:lstStyle>
            <a:lvl1pPr marL="0" indent="0">
              <a:buNone/>
              <a:defRPr sz="1600" b="1">
                <a:solidFill>
                  <a:schemeClr val="tx1"/>
                </a:solidFill>
              </a:defRPr>
            </a:lvl1pPr>
            <a:lvl2pPr marL="457189" indent="0">
              <a:buNone/>
              <a:defRPr sz="2000"/>
            </a:lvl2pPr>
            <a:lvl3pPr marL="914377" indent="0">
              <a:buNone/>
              <a:defRPr sz="2000"/>
            </a:lvl3pPr>
            <a:lvl4pPr marL="1371566" indent="0">
              <a:buNone/>
              <a:defRPr sz="2000"/>
            </a:lvl4pPr>
            <a:lvl5pPr marL="1828754" indent="0">
              <a:buNone/>
              <a:defRPr sz="2000"/>
            </a:lvl5pPr>
          </a:lstStyle>
          <a:p>
            <a:pPr lvl="0"/>
            <a:r>
              <a:rPr lang="en-US"/>
              <a:t>Title #2</a:t>
            </a:r>
          </a:p>
        </p:txBody>
      </p:sp>
      <p:sp>
        <p:nvSpPr>
          <p:cNvPr id="15" name="Text Placeholder 12">
            <a:extLst>
              <a:ext uri="{FF2B5EF4-FFF2-40B4-BE49-F238E27FC236}">
                <a16:creationId xmlns:a16="http://schemas.microsoft.com/office/drawing/2014/main" id="{C4DA9FE2-972C-2743-AA00-E74419F796CA}"/>
              </a:ext>
            </a:extLst>
          </p:cNvPr>
          <p:cNvSpPr>
            <a:spLocks noGrp="1"/>
          </p:cNvSpPr>
          <p:nvPr>
            <p:ph type="body" sz="quarter" idx="19" hasCustomPrompt="1"/>
          </p:nvPr>
        </p:nvSpPr>
        <p:spPr>
          <a:xfrm>
            <a:off x="3778009" y="4631380"/>
            <a:ext cx="1834753" cy="1769423"/>
          </a:xfrm>
          <a:prstGeom prst="rect">
            <a:avLst/>
          </a:prstGeom>
        </p:spPr>
        <p:txBody>
          <a:bodyPr lIns="0" tIns="0"/>
          <a:lstStyle>
            <a:lvl1pPr marL="0" indent="0">
              <a:buNone/>
              <a:defRPr sz="1200"/>
            </a:lvl1pPr>
            <a:lvl2pPr marL="457189" indent="0">
              <a:buNone/>
              <a:defRPr sz="1200"/>
            </a:lvl2pPr>
            <a:lvl3pPr marL="914377" indent="0">
              <a:buNone/>
              <a:defRPr sz="1200"/>
            </a:lvl3pPr>
            <a:lvl4pPr marL="1371566" indent="0">
              <a:buNone/>
              <a:defRPr sz="1200"/>
            </a:lvl4pPr>
            <a:lvl5pPr marL="1828754" indent="0">
              <a:buNone/>
              <a:defRPr sz="1200"/>
            </a:lvl5pPr>
          </a:lstStyle>
          <a:p>
            <a:pPr lvl="0"/>
            <a:r>
              <a:rPr lang="en-US"/>
              <a:t>Sentence Arial regular 12pt</a:t>
            </a:r>
          </a:p>
        </p:txBody>
      </p:sp>
      <p:sp>
        <p:nvSpPr>
          <p:cNvPr id="16" name="Text Placeholder 10">
            <a:extLst>
              <a:ext uri="{FF2B5EF4-FFF2-40B4-BE49-F238E27FC236}">
                <a16:creationId xmlns:a16="http://schemas.microsoft.com/office/drawing/2014/main" id="{B2DDAE15-9EE2-4443-AB2D-FCAAC896AD9F}"/>
              </a:ext>
            </a:extLst>
          </p:cNvPr>
          <p:cNvSpPr>
            <a:spLocks noGrp="1"/>
          </p:cNvSpPr>
          <p:nvPr>
            <p:ph type="body" sz="quarter" idx="20" hasCustomPrompt="1"/>
          </p:nvPr>
        </p:nvSpPr>
        <p:spPr>
          <a:xfrm>
            <a:off x="6708246" y="4286253"/>
            <a:ext cx="1834753" cy="345127"/>
          </a:xfrm>
          <a:prstGeom prst="rect">
            <a:avLst/>
          </a:prstGeom>
        </p:spPr>
        <p:txBody>
          <a:bodyPr lIns="0" tIns="0"/>
          <a:lstStyle>
            <a:lvl1pPr marL="0" indent="0">
              <a:buNone/>
              <a:defRPr sz="1600" b="1">
                <a:solidFill>
                  <a:schemeClr val="tx1"/>
                </a:solidFill>
              </a:defRPr>
            </a:lvl1pPr>
            <a:lvl2pPr marL="457189" indent="0">
              <a:buNone/>
              <a:defRPr sz="2000"/>
            </a:lvl2pPr>
            <a:lvl3pPr marL="914377" indent="0">
              <a:buNone/>
              <a:defRPr sz="2000"/>
            </a:lvl3pPr>
            <a:lvl4pPr marL="1371566" indent="0">
              <a:buNone/>
              <a:defRPr sz="2000"/>
            </a:lvl4pPr>
            <a:lvl5pPr marL="1828754" indent="0">
              <a:buNone/>
              <a:defRPr sz="2000"/>
            </a:lvl5pPr>
          </a:lstStyle>
          <a:p>
            <a:pPr lvl="0"/>
            <a:r>
              <a:rPr lang="en-US"/>
              <a:t>Title #3</a:t>
            </a:r>
          </a:p>
        </p:txBody>
      </p:sp>
      <p:sp>
        <p:nvSpPr>
          <p:cNvPr id="17" name="Text Placeholder 12">
            <a:extLst>
              <a:ext uri="{FF2B5EF4-FFF2-40B4-BE49-F238E27FC236}">
                <a16:creationId xmlns:a16="http://schemas.microsoft.com/office/drawing/2014/main" id="{8568318C-2798-7E44-A3A0-58D580ACB713}"/>
              </a:ext>
            </a:extLst>
          </p:cNvPr>
          <p:cNvSpPr>
            <a:spLocks noGrp="1"/>
          </p:cNvSpPr>
          <p:nvPr>
            <p:ph type="body" sz="quarter" idx="21" hasCustomPrompt="1"/>
          </p:nvPr>
        </p:nvSpPr>
        <p:spPr>
          <a:xfrm>
            <a:off x="6708246" y="4631380"/>
            <a:ext cx="1834753" cy="1769423"/>
          </a:xfrm>
          <a:prstGeom prst="rect">
            <a:avLst/>
          </a:prstGeom>
        </p:spPr>
        <p:txBody>
          <a:bodyPr lIns="0" tIns="0"/>
          <a:lstStyle>
            <a:lvl1pPr marL="0" indent="0">
              <a:buNone/>
              <a:defRPr sz="1200"/>
            </a:lvl1pPr>
            <a:lvl2pPr marL="457189" indent="0">
              <a:buNone/>
              <a:defRPr sz="1200"/>
            </a:lvl2pPr>
            <a:lvl3pPr marL="914377" indent="0">
              <a:buNone/>
              <a:defRPr sz="1200"/>
            </a:lvl3pPr>
            <a:lvl4pPr marL="1371566" indent="0">
              <a:buNone/>
              <a:defRPr sz="1200"/>
            </a:lvl4pPr>
            <a:lvl5pPr marL="1828754" indent="0">
              <a:buNone/>
              <a:defRPr sz="1200"/>
            </a:lvl5pPr>
          </a:lstStyle>
          <a:p>
            <a:pPr lvl="0"/>
            <a:r>
              <a:rPr lang="en-US"/>
              <a:t>Sentence Arial regular 12pt</a:t>
            </a:r>
          </a:p>
        </p:txBody>
      </p:sp>
    </p:spTree>
    <p:extLst>
      <p:ext uri="{BB962C8B-B14F-4D97-AF65-F5344CB8AC3E}">
        <p14:creationId xmlns:p14="http://schemas.microsoft.com/office/powerpoint/2010/main" val="26424257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ide Panel Layout">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B970D5A-78A2-364A-B3DA-6529B32E1419}"/>
              </a:ext>
            </a:extLst>
          </p:cNvPr>
          <p:cNvSpPr>
            <a:spLocks noGrp="1"/>
          </p:cNvSpPr>
          <p:nvPr>
            <p:ph type="body" sz="half" idx="2" hasCustomPrompt="1"/>
          </p:nvPr>
        </p:nvSpPr>
        <p:spPr>
          <a:xfrm>
            <a:off x="4576159" y="562390"/>
            <a:ext cx="4170759" cy="531421"/>
          </a:xfrm>
          <a:prstGeom prst="rect">
            <a:avLst/>
          </a:prstGeom>
        </p:spPr>
        <p:txBody>
          <a:bodyPr lIns="0" tIns="0"/>
          <a:lstStyle>
            <a:lvl1pPr marL="0" indent="0">
              <a:buNone/>
              <a:defRPr sz="2800" b="1">
                <a:solidFill>
                  <a:schemeClr val="tx1"/>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Title Arial bold 30pt</a:t>
            </a:r>
          </a:p>
        </p:txBody>
      </p:sp>
      <p:sp>
        <p:nvSpPr>
          <p:cNvPr id="7" name="Slide Number Placeholder 6">
            <a:extLst>
              <a:ext uri="{FF2B5EF4-FFF2-40B4-BE49-F238E27FC236}">
                <a16:creationId xmlns:a16="http://schemas.microsoft.com/office/drawing/2014/main" id="{5A29D2E2-A89F-4E41-B44B-246D133E3237}"/>
              </a:ext>
            </a:extLst>
          </p:cNvPr>
          <p:cNvSpPr>
            <a:spLocks noGrp="1"/>
          </p:cNvSpPr>
          <p:nvPr>
            <p:ph type="sldNum" sz="quarter" idx="12"/>
          </p:nvPr>
        </p:nvSpPr>
        <p:spPr>
          <a:xfrm>
            <a:off x="6926580" y="6400803"/>
            <a:ext cx="2057400" cy="365125"/>
          </a:xfrm>
          <a:prstGeom prst="rect">
            <a:avLst/>
          </a:prstGeom>
        </p:spPr>
        <p:txBody>
          <a:bodyPr/>
          <a:lstStyle/>
          <a:p>
            <a:fld id="{104CF250-7820-BD45-8509-7A2D360AA0A5}" type="slidenum">
              <a:rPr lang="en-US" smtClean="0"/>
              <a:t>‹#›</a:t>
            </a:fld>
            <a:endParaRPr lang="en-US"/>
          </a:p>
        </p:txBody>
      </p:sp>
      <p:sp>
        <p:nvSpPr>
          <p:cNvPr id="11" name="Text Placeholder 10">
            <a:extLst>
              <a:ext uri="{FF2B5EF4-FFF2-40B4-BE49-F238E27FC236}">
                <a16:creationId xmlns:a16="http://schemas.microsoft.com/office/drawing/2014/main" id="{E9D56954-FE5B-8B44-9051-3889160496FE}"/>
              </a:ext>
            </a:extLst>
          </p:cNvPr>
          <p:cNvSpPr>
            <a:spLocks noGrp="1"/>
          </p:cNvSpPr>
          <p:nvPr>
            <p:ph type="body" sz="quarter" idx="13" hasCustomPrompt="1"/>
          </p:nvPr>
        </p:nvSpPr>
        <p:spPr>
          <a:xfrm>
            <a:off x="4576159" y="1093808"/>
            <a:ext cx="4170758" cy="4843854"/>
          </a:xfrm>
          <a:prstGeom prst="rect">
            <a:avLst/>
          </a:prstGeom>
        </p:spPr>
        <p:txBody>
          <a:bodyPr lIns="0" tIns="0" rIns="0" bIns="0"/>
          <a:lstStyle>
            <a:lvl1pPr marL="0" indent="0">
              <a:buNone/>
              <a:defRPr sz="1600"/>
            </a:lvl1pPr>
            <a:lvl2pPr marL="457189" indent="0">
              <a:buNone/>
              <a:defRPr sz="1600"/>
            </a:lvl2pPr>
            <a:lvl3pPr marL="914377" indent="0">
              <a:buNone/>
              <a:defRPr sz="1600"/>
            </a:lvl3pPr>
            <a:lvl4pPr marL="1371566" indent="0">
              <a:buNone/>
              <a:defRPr sz="1600"/>
            </a:lvl4pPr>
            <a:lvl5pPr marL="1828754" indent="0">
              <a:buNone/>
              <a:defRPr sz="1600"/>
            </a:lvl5pPr>
          </a:lstStyle>
          <a:p>
            <a:pPr lvl="0"/>
            <a:r>
              <a:rPr lang="en-US"/>
              <a:t>Sentence Arial regular 20pt</a:t>
            </a:r>
          </a:p>
        </p:txBody>
      </p:sp>
      <p:sp>
        <p:nvSpPr>
          <p:cNvPr id="12" name="Picture Placeholder 2">
            <a:extLst>
              <a:ext uri="{FF2B5EF4-FFF2-40B4-BE49-F238E27FC236}">
                <a16:creationId xmlns:a16="http://schemas.microsoft.com/office/drawing/2014/main" id="{EF281A66-7154-F64E-A87C-2FF4CBC99F8A}"/>
              </a:ext>
            </a:extLst>
          </p:cNvPr>
          <p:cNvSpPr>
            <a:spLocks noGrp="1"/>
          </p:cNvSpPr>
          <p:nvPr>
            <p:ph type="pic" sz="quarter" idx="16" hasCustomPrompt="1"/>
          </p:nvPr>
        </p:nvSpPr>
        <p:spPr>
          <a:xfrm>
            <a:off x="1" y="0"/>
            <a:ext cx="4170758" cy="6309360"/>
          </a:xfrm>
          <a:prstGeom prst="rect">
            <a:avLst/>
          </a:prstGeom>
          <a:solidFill>
            <a:schemeClr val="bg1">
              <a:lumMod val="85000"/>
            </a:schemeClr>
          </a:solidFill>
        </p:spPr>
        <p:txBody>
          <a:bodyPr anchor="ctr" anchorCtr="0"/>
          <a:lstStyle>
            <a:lvl1pPr marL="0" indent="0" algn="ctr">
              <a:buNone/>
              <a:defRPr sz="1200"/>
            </a:lvl1pPr>
          </a:lstStyle>
          <a:p>
            <a:r>
              <a:rPr lang="en-US"/>
              <a:t>Click on this icon </a:t>
            </a:r>
            <a:br>
              <a:rPr lang="en-US"/>
            </a:br>
            <a:r>
              <a:rPr lang="en-US"/>
              <a:t>to select new picture</a:t>
            </a:r>
          </a:p>
        </p:txBody>
      </p:sp>
      <p:sp>
        <p:nvSpPr>
          <p:cNvPr id="9" name="Text Placeholder 7">
            <a:extLst>
              <a:ext uri="{FF2B5EF4-FFF2-40B4-BE49-F238E27FC236}">
                <a16:creationId xmlns:a16="http://schemas.microsoft.com/office/drawing/2014/main" id="{7396D51A-D099-621D-A31D-67785B9F930F}"/>
              </a:ext>
            </a:extLst>
          </p:cNvPr>
          <p:cNvSpPr>
            <a:spLocks noGrp="1"/>
          </p:cNvSpPr>
          <p:nvPr>
            <p:ph type="body" sz="quarter" idx="18"/>
          </p:nvPr>
        </p:nvSpPr>
        <p:spPr>
          <a:xfrm>
            <a:off x="332355" y="-8711"/>
            <a:ext cx="1804419" cy="866121"/>
          </a:xfrm>
          <a:prstGeom prst="rect">
            <a:avLst/>
          </a:prstGeom>
          <a:blipFill>
            <a:blip r:embed="rId2"/>
            <a:stretch>
              <a:fillRect/>
            </a:stretch>
          </a:blipFill>
        </p:spPr>
        <p:txBody>
          <a:bodyPr vert="horz" wrap="none" lIns="0" tIns="0" rIns="0" bIns="0" anchor="t" anchorCtr="0"/>
          <a:lstStyle>
            <a:lvl1pPr marL="3175" indent="-3175">
              <a:defRPr sz="100">
                <a:solidFill>
                  <a:schemeClr val="accent1"/>
                </a:solidFill>
              </a:defRPr>
            </a:lvl1pPr>
          </a:lstStyle>
          <a:p>
            <a:pPr lvl="0"/>
            <a:r>
              <a:rPr lang="en-US"/>
              <a:t>Click to edit Master text styles</a:t>
            </a:r>
          </a:p>
        </p:txBody>
      </p:sp>
    </p:spTree>
    <p:extLst>
      <p:ext uri="{BB962C8B-B14F-4D97-AF65-F5344CB8AC3E}">
        <p14:creationId xmlns:p14="http://schemas.microsoft.com/office/powerpoint/2010/main" val="26710531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886130"/>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 id="2147483700" r:id="rId15"/>
    <p:sldLayoutId id="2147483701" r:id="rId16"/>
    <p:sldLayoutId id="2147483702" r:id="rId17"/>
    <p:sldLayoutId id="2147483703" r:id="rId18"/>
  </p:sldLayoutIdLst>
  <p:hf hdr="0" dt="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group of people walking with balloons&#10;&#10;Description automatically generated">
            <a:extLst>
              <a:ext uri="{FF2B5EF4-FFF2-40B4-BE49-F238E27FC236}">
                <a16:creationId xmlns:a16="http://schemas.microsoft.com/office/drawing/2014/main" id="{9D1759B0-A70E-CAE9-D1B1-C6C3F3161DA9}"/>
              </a:ext>
            </a:extLst>
          </p:cNvPr>
          <p:cNvPicPr>
            <a:picLocks noGrp="1" noChangeAspect="1"/>
          </p:cNvPicPr>
          <p:nvPr>
            <p:ph type="pic" sz="quarter" idx="15"/>
          </p:nvPr>
        </p:nvPicPr>
        <p:blipFill>
          <a:blip r:embed="rId2"/>
          <a:srcRect t="12206" b="12206"/>
          <a:stretch>
            <a:fillRect/>
          </a:stretch>
        </p:blipFill>
        <p:spPr/>
      </p:pic>
      <p:sp>
        <p:nvSpPr>
          <p:cNvPr id="3" name="Title 2">
            <a:extLst>
              <a:ext uri="{FF2B5EF4-FFF2-40B4-BE49-F238E27FC236}">
                <a16:creationId xmlns:a16="http://schemas.microsoft.com/office/drawing/2014/main" id="{9F1C8C99-FC1D-A51E-AFA1-865EB82CA0CA}"/>
              </a:ext>
            </a:extLst>
          </p:cNvPr>
          <p:cNvSpPr>
            <a:spLocks noGrp="1"/>
          </p:cNvSpPr>
          <p:nvPr>
            <p:ph type="title"/>
          </p:nvPr>
        </p:nvSpPr>
        <p:spPr/>
        <p:txBody>
          <a:bodyPr>
            <a:normAutofit fontScale="90000"/>
          </a:bodyPr>
          <a:lstStyle/>
          <a:p>
            <a:r>
              <a:rPr lang="en-CA"/>
              <a:t>Module 1: </a:t>
            </a:r>
            <a:r>
              <a:rPr lang="en-US"/>
              <a:t>What is Asset-Based Community Development?</a:t>
            </a:r>
            <a:endParaRPr lang="en-CA"/>
          </a:p>
        </p:txBody>
      </p:sp>
      <p:sp>
        <p:nvSpPr>
          <p:cNvPr id="5" name="Text Placeholder 4">
            <a:extLst>
              <a:ext uri="{FF2B5EF4-FFF2-40B4-BE49-F238E27FC236}">
                <a16:creationId xmlns:a16="http://schemas.microsoft.com/office/drawing/2014/main" id="{A2431EBF-62AF-F60E-5EA0-05C315668134}"/>
              </a:ext>
            </a:extLst>
          </p:cNvPr>
          <p:cNvSpPr>
            <a:spLocks noGrp="1"/>
          </p:cNvSpPr>
          <p:nvPr>
            <p:ph type="body" sz="quarter" idx="18"/>
          </p:nvPr>
        </p:nvSpPr>
        <p:spPr/>
        <p:txBody>
          <a:bodyPr/>
          <a:lstStyle/>
          <a:p>
            <a:endParaRPr lang="en-CA"/>
          </a:p>
        </p:txBody>
      </p:sp>
    </p:spTree>
    <p:extLst>
      <p:ext uri="{BB962C8B-B14F-4D97-AF65-F5344CB8AC3E}">
        <p14:creationId xmlns:p14="http://schemas.microsoft.com/office/powerpoint/2010/main" val="3427752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EF8268B-38DA-3A10-04A7-54C099D6BF0F}"/>
              </a:ext>
            </a:extLst>
          </p:cNvPr>
          <p:cNvSpPr>
            <a:spLocks noGrp="1"/>
          </p:cNvSpPr>
          <p:nvPr>
            <p:ph type="body" sz="half" idx="4294967295"/>
          </p:nvPr>
        </p:nvSpPr>
        <p:spPr>
          <a:xfrm>
            <a:off x="3004263" y="646860"/>
            <a:ext cx="3136900" cy="531812"/>
          </a:xfrm>
          <a:prstGeom prst="rect">
            <a:avLst/>
          </a:prstGeom>
        </p:spPr>
        <p:txBody>
          <a:bodyPr/>
          <a:lstStyle/>
          <a:p>
            <a:pPr marL="0" indent="0" algn="ctr">
              <a:buNone/>
            </a:pPr>
            <a:r>
              <a:rPr lang="en-CA" sz="3200">
                <a:solidFill>
                  <a:srgbClr val="C8102E"/>
                </a:solidFill>
                <a:latin typeface="Selawik Semibold" panose="020B0702040204020203" pitchFamily="34" charset="0"/>
              </a:rPr>
              <a:t>Needs Map</a:t>
            </a:r>
          </a:p>
        </p:txBody>
      </p:sp>
      <p:sp>
        <p:nvSpPr>
          <p:cNvPr id="4" name="Text Placeholder 3">
            <a:extLst>
              <a:ext uri="{FF2B5EF4-FFF2-40B4-BE49-F238E27FC236}">
                <a16:creationId xmlns:a16="http://schemas.microsoft.com/office/drawing/2014/main" id="{BBF79A6F-9632-D2B4-4A42-BCA4E1FFA6E3}"/>
              </a:ext>
            </a:extLst>
          </p:cNvPr>
          <p:cNvSpPr>
            <a:spLocks noGrp="1"/>
          </p:cNvSpPr>
          <p:nvPr>
            <p:ph type="body" sz="quarter" idx="4294967295"/>
          </p:nvPr>
        </p:nvSpPr>
        <p:spPr>
          <a:xfrm>
            <a:off x="1964644" y="5717674"/>
            <a:ext cx="5799417" cy="905435"/>
          </a:xfrm>
          <a:prstGeom prst="rect">
            <a:avLst/>
          </a:prstGeom>
        </p:spPr>
        <p:txBody>
          <a:bodyPr lIns="91440" tIns="45720" rIns="91440" bIns="45720" anchor="t"/>
          <a:lstStyle/>
          <a:p>
            <a:pPr marL="227965" indent="-227965"/>
            <a:r>
              <a:rPr lang="en-US" sz="1600" kern="1200" dirty="0">
                <a:latin typeface="Calibri"/>
                <a:ea typeface="Calibri" panose="020F0502020204030204" pitchFamily="34" charset="0"/>
                <a:cs typeface="Calibri"/>
              </a:rPr>
              <a:t>Starting with scarcity lens can lead to “top down” solutions.</a:t>
            </a:r>
            <a:endParaRPr lang="en-US" dirty="0">
              <a:latin typeface="Calibri"/>
              <a:ea typeface="Calibri" panose="020F0502020204030204" pitchFamily="34" charset="0"/>
              <a:cs typeface="Calibri"/>
            </a:endParaRPr>
          </a:p>
          <a:p>
            <a:pPr marL="227965" indent="-227965"/>
            <a:r>
              <a:rPr lang="en-US" sz="1600" kern="1200" dirty="0">
                <a:latin typeface="Calibri"/>
                <a:ea typeface="Calibri" panose="020F0502020204030204" pitchFamily="34" charset="0"/>
                <a:cs typeface="Calibri"/>
              </a:rPr>
              <a:t>When addressing needs, community is changed through increased services, programs and activities.</a:t>
            </a:r>
            <a:endParaRPr lang="en-US" sz="1800" dirty="0">
              <a:latin typeface="Calibri"/>
              <a:ea typeface="Calibri" panose="020F0502020204030204" pitchFamily="34" charset="0"/>
              <a:cs typeface="Calibri"/>
            </a:endParaRPr>
          </a:p>
          <a:p>
            <a:pPr marL="227965" indent="-227965"/>
            <a:endParaRPr lang="en-CA" dirty="0">
              <a:latin typeface="Calibri" panose="020F0502020204030204" pitchFamily="34" charset="0"/>
              <a:ea typeface="Calibri" panose="020F0502020204030204" pitchFamily="34" charset="0"/>
              <a:cs typeface="Calibri" panose="020F0502020204030204" pitchFamily="34" charset="0"/>
            </a:endParaRPr>
          </a:p>
        </p:txBody>
      </p:sp>
      <p:pic>
        <p:nvPicPr>
          <p:cNvPr id="9" name="Picture 8">
            <a:extLst>
              <a:ext uri="{FF2B5EF4-FFF2-40B4-BE49-F238E27FC236}">
                <a16:creationId xmlns:a16="http://schemas.microsoft.com/office/drawing/2014/main" id="{01061585-01C6-48A4-9D3F-0F09EBA9520D}"/>
              </a:ext>
            </a:extLst>
          </p:cNvPr>
          <p:cNvPicPr>
            <a:picLocks noChangeAspect="1"/>
          </p:cNvPicPr>
          <p:nvPr/>
        </p:nvPicPr>
        <p:blipFill>
          <a:blip r:embed="rId2"/>
          <a:stretch>
            <a:fillRect/>
          </a:stretch>
        </p:blipFill>
        <p:spPr>
          <a:xfrm>
            <a:off x="604157" y="1140325"/>
            <a:ext cx="7935686" cy="4577349"/>
          </a:xfrm>
          <a:prstGeom prst="rect">
            <a:avLst/>
          </a:prstGeom>
        </p:spPr>
      </p:pic>
    </p:spTree>
    <p:extLst>
      <p:ext uri="{BB962C8B-B14F-4D97-AF65-F5344CB8AC3E}">
        <p14:creationId xmlns:p14="http://schemas.microsoft.com/office/powerpoint/2010/main" val="19509857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EF8268B-38DA-3A10-04A7-54C099D6BF0F}"/>
              </a:ext>
            </a:extLst>
          </p:cNvPr>
          <p:cNvSpPr>
            <a:spLocks noGrp="1"/>
          </p:cNvSpPr>
          <p:nvPr>
            <p:ph type="body" sz="half" idx="4294967295"/>
          </p:nvPr>
        </p:nvSpPr>
        <p:spPr>
          <a:xfrm>
            <a:off x="2640090" y="760338"/>
            <a:ext cx="3136900" cy="531812"/>
          </a:xfrm>
          <a:prstGeom prst="rect">
            <a:avLst/>
          </a:prstGeom>
        </p:spPr>
        <p:txBody>
          <a:bodyPr/>
          <a:lstStyle/>
          <a:p>
            <a:pPr marL="0" indent="0" algn="ctr">
              <a:buNone/>
            </a:pPr>
            <a:r>
              <a:rPr lang="en-CA" sz="3200" dirty="0">
                <a:solidFill>
                  <a:srgbClr val="C8102E"/>
                </a:solidFill>
                <a:latin typeface="Selawik Semibold" panose="020B0702040204020203" pitchFamily="34" charset="0"/>
              </a:rPr>
              <a:t>Asset Map</a:t>
            </a:r>
          </a:p>
        </p:txBody>
      </p:sp>
      <p:sp>
        <p:nvSpPr>
          <p:cNvPr id="4" name="Text Placeholder 3">
            <a:extLst>
              <a:ext uri="{FF2B5EF4-FFF2-40B4-BE49-F238E27FC236}">
                <a16:creationId xmlns:a16="http://schemas.microsoft.com/office/drawing/2014/main" id="{BBF79A6F-9632-D2B4-4A42-BCA4E1FFA6E3}"/>
              </a:ext>
            </a:extLst>
          </p:cNvPr>
          <p:cNvSpPr>
            <a:spLocks noGrp="1"/>
          </p:cNvSpPr>
          <p:nvPr>
            <p:ph type="body" sz="quarter" idx="4294967295"/>
          </p:nvPr>
        </p:nvSpPr>
        <p:spPr>
          <a:xfrm>
            <a:off x="2528811" y="5644944"/>
            <a:ext cx="4086375" cy="905435"/>
          </a:xfrm>
          <a:prstGeom prst="rect">
            <a:avLst/>
          </a:prstGeom>
        </p:spPr>
        <p:txBody>
          <a:bodyPr/>
          <a:lstStyle/>
          <a:p>
            <a:r>
              <a:rPr lang="en-US" sz="1600" dirty="0">
                <a:latin typeface="Calibri" panose="020F0502020204030204" pitchFamily="34" charset="0"/>
                <a:ea typeface="Calibri" panose="020F0502020204030204" pitchFamily="34" charset="0"/>
                <a:cs typeface="Calibri" panose="020F0502020204030204" pitchFamily="34" charset="0"/>
              </a:rPr>
              <a:t>Start with what you have in the community.</a:t>
            </a:r>
          </a:p>
          <a:p>
            <a:r>
              <a:rPr lang="en-US" sz="1600" dirty="0">
                <a:latin typeface="Calibri" panose="020F0502020204030204" pitchFamily="34" charset="0"/>
                <a:ea typeface="Calibri" panose="020F0502020204030204" pitchFamily="34" charset="0"/>
                <a:cs typeface="Calibri" panose="020F0502020204030204" pitchFamily="34" charset="0"/>
              </a:rPr>
              <a:t>Work from the inside out.</a:t>
            </a:r>
          </a:p>
          <a:p>
            <a:endPar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endParaRPr lang="en-CA" dirty="0">
              <a:latin typeface="Calibri" panose="020F0502020204030204" pitchFamily="34" charset="0"/>
              <a:ea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5E8C0736-86F1-8E30-14D0-49C4DCC23194}"/>
              </a:ext>
            </a:extLst>
          </p:cNvPr>
          <p:cNvPicPr>
            <a:picLocks noChangeAspect="1"/>
          </p:cNvPicPr>
          <p:nvPr/>
        </p:nvPicPr>
        <p:blipFill>
          <a:blip r:embed="rId2"/>
          <a:stretch>
            <a:fillRect/>
          </a:stretch>
        </p:blipFill>
        <p:spPr>
          <a:xfrm>
            <a:off x="1108065" y="1517527"/>
            <a:ext cx="6927868" cy="3842802"/>
          </a:xfrm>
          <a:prstGeom prst="rect">
            <a:avLst/>
          </a:prstGeom>
        </p:spPr>
      </p:pic>
      <p:cxnSp>
        <p:nvCxnSpPr>
          <p:cNvPr id="5" name="Straight Connector 4">
            <a:extLst>
              <a:ext uri="{FF2B5EF4-FFF2-40B4-BE49-F238E27FC236}">
                <a16:creationId xmlns:a16="http://schemas.microsoft.com/office/drawing/2014/main" id="{3C7BC6E6-5F2B-92BE-540C-95EB4F461098}"/>
              </a:ext>
            </a:extLst>
          </p:cNvPr>
          <p:cNvCxnSpPr/>
          <p:nvPr/>
        </p:nvCxnSpPr>
        <p:spPr>
          <a:xfrm>
            <a:off x="3810000" y="1511518"/>
            <a:ext cx="152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75260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EE704F-B4D7-CDF3-22C6-149FE5A9E5D8}"/>
              </a:ext>
            </a:extLst>
          </p:cNvPr>
          <p:cNvSpPr>
            <a:spLocks noGrp="1"/>
          </p:cNvSpPr>
          <p:nvPr>
            <p:ph type="title" idx="4294967295"/>
          </p:nvPr>
        </p:nvSpPr>
        <p:spPr>
          <a:xfrm>
            <a:off x="1266414" y="816442"/>
            <a:ext cx="6375400" cy="682625"/>
          </a:xfrm>
          <a:prstGeom prst="rect">
            <a:avLst/>
          </a:prstGeom>
        </p:spPr>
        <p:txBody>
          <a:bodyPr/>
          <a:lstStyle/>
          <a:p>
            <a:pPr algn="ctr"/>
            <a:r>
              <a:rPr lang="en-CA" sz="3200" dirty="0">
                <a:solidFill>
                  <a:srgbClr val="C8102E"/>
                </a:solidFill>
                <a:latin typeface="Selawik Semibold" panose="020B0702040204020203" pitchFamily="34" charset="0"/>
              </a:rPr>
              <a:t>The how of ABCD</a:t>
            </a:r>
          </a:p>
        </p:txBody>
      </p:sp>
      <p:sp>
        <p:nvSpPr>
          <p:cNvPr id="5" name="TextBox 4">
            <a:extLst>
              <a:ext uri="{FF2B5EF4-FFF2-40B4-BE49-F238E27FC236}">
                <a16:creationId xmlns:a16="http://schemas.microsoft.com/office/drawing/2014/main" id="{332236E7-4817-A5FA-601D-5AED4C1315D8}"/>
              </a:ext>
            </a:extLst>
          </p:cNvPr>
          <p:cNvSpPr txBox="1"/>
          <p:nvPr/>
        </p:nvSpPr>
        <p:spPr>
          <a:xfrm>
            <a:off x="1266414" y="2090027"/>
            <a:ext cx="6984126" cy="2643801"/>
          </a:xfrm>
          <a:prstGeom prst="rect">
            <a:avLst/>
          </a:prstGeom>
          <a:solidFill>
            <a:schemeClr val="bg1"/>
          </a:solidFill>
          <a:ln>
            <a:noFill/>
          </a:ln>
        </p:spPr>
        <p:txBody>
          <a:bodyPr wrap="square" lIns="91440" tIns="45720" rIns="91440" bIns="45720" rtlCol="0" anchor="t">
            <a:spAutoFit/>
          </a:bodyPr>
          <a:lstStyle/>
          <a:p>
            <a:pPr defTabSz="685800">
              <a:lnSpc>
                <a:spcPct val="90000"/>
              </a:lnSpc>
              <a:spcBef>
                <a:spcPts val="750"/>
              </a:spcBef>
              <a:buSzPts val="1400"/>
            </a:pPr>
            <a:r>
              <a:rPr lang="en-US" sz="1800" b="1" kern="1200" dirty="0">
                <a:solidFill>
                  <a:srgbClr val="273E4E"/>
                </a:solidFill>
                <a:latin typeface="Sora"/>
                <a:cs typeface="Sora" panose="020B0604020202020204" charset="0"/>
              </a:rPr>
              <a:t>Resources</a:t>
            </a:r>
            <a:r>
              <a:rPr lang="en-US" sz="1800" kern="1200" dirty="0">
                <a:solidFill>
                  <a:srgbClr val="273E4E"/>
                </a:solidFill>
                <a:latin typeface="Sora"/>
                <a:cs typeface="Sora" panose="020B0604020202020204" charset="0"/>
              </a:rPr>
              <a:t>: There are </a:t>
            </a:r>
            <a:r>
              <a:rPr lang="en-CA" sz="1800" kern="1200" dirty="0">
                <a:solidFill>
                  <a:srgbClr val="273E4E"/>
                </a:solidFill>
                <a:latin typeface="Sora"/>
                <a:cs typeface="Sora" panose="020B0604020202020204" charset="0"/>
              </a:rPr>
              <a:t>six types of assets or resources that are found in every community </a:t>
            </a:r>
            <a:r>
              <a:rPr lang="en-CA" dirty="0">
                <a:solidFill>
                  <a:srgbClr val="273E4E"/>
                </a:solidFill>
                <a:latin typeface="Sora"/>
                <a:cs typeface="Sora" panose="020B0604020202020204" charset="0"/>
              </a:rPr>
              <a:t>that can</a:t>
            </a:r>
            <a:r>
              <a:rPr lang="en-CA" sz="1800" kern="1200" dirty="0">
                <a:solidFill>
                  <a:srgbClr val="273E4E"/>
                </a:solidFill>
                <a:latin typeface="Sora"/>
                <a:cs typeface="Sora" panose="020B0604020202020204" charset="0"/>
              </a:rPr>
              <a:t> contribute to local </a:t>
            </a:r>
            <a:r>
              <a:rPr lang="en-CA" dirty="0">
                <a:solidFill>
                  <a:srgbClr val="273E4E"/>
                </a:solidFill>
                <a:latin typeface="Sora"/>
                <a:cs typeface="Sora" panose="020B0604020202020204" charset="0"/>
              </a:rPr>
              <a:t>wellbeing</a:t>
            </a:r>
            <a:r>
              <a:rPr lang="en-CA" sz="1800" kern="1200" dirty="0">
                <a:solidFill>
                  <a:srgbClr val="273E4E"/>
                </a:solidFill>
                <a:latin typeface="Sora"/>
                <a:cs typeface="Sora" panose="020B0604020202020204" charset="0"/>
              </a:rPr>
              <a:t>.</a:t>
            </a:r>
          </a:p>
          <a:p>
            <a:pPr defTabSz="685800">
              <a:lnSpc>
                <a:spcPct val="90000"/>
              </a:lnSpc>
              <a:spcBef>
                <a:spcPts val="750"/>
              </a:spcBef>
              <a:buSzPts val="1400"/>
            </a:pPr>
            <a:br>
              <a:rPr lang="en-CA" sz="1800" kern="1200" dirty="0">
                <a:latin typeface="Sora" panose="020B0604020202020204" charset="0"/>
                <a:cs typeface="Sora" panose="020B0604020202020204" charset="0"/>
              </a:rPr>
            </a:br>
            <a:r>
              <a:rPr lang="en-US" sz="1800" b="1" kern="1200" dirty="0">
                <a:solidFill>
                  <a:srgbClr val="273E4E"/>
                </a:solidFill>
                <a:latin typeface="Sora"/>
                <a:cs typeface="Sora" panose="020B0604020202020204" charset="0"/>
              </a:rPr>
              <a:t>Nine </a:t>
            </a:r>
            <a:r>
              <a:rPr lang="en-US" b="1" dirty="0">
                <a:solidFill>
                  <a:srgbClr val="273E4E"/>
                </a:solidFill>
                <a:latin typeface="Sora"/>
                <a:cs typeface="Sora" panose="020B0604020202020204" charset="0"/>
              </a:rPr>
              <a:t>f</a:t>
            </a:r>
            <a:r>
              <a:rPr lang="en-US" sz="1800" b="1" kern="1200" dirty="0">
                <a:solidFill>
                  <a:srgbClr val="273E4E"/>
                </a:solidFill>
                <a:latin typeface="Sora"/>
                <a:cs typeface="Sora" panose="020B0604020202020204" charset="0"/>
              </a:rPr>
              <a:t>unctions</a:t>
            </a:r>
            <a:r>
              <a:rPr lang="en-US" sz="1800" kern="1200" dirty="0">
                <a:solidFill>
                  <a:srgbClr val="273E4E"/>
                </a:solidFill>
                <a:latin typeface="Sora"/>
                <a:cs typeface="Sora" panose="020B0604020202020204" charset="0"/>
              </a:rPr>
              <a:t>: </a:t>
            </a:r>
            <a:r>
              <a:rPr lang="en-CA" sz="1800" kern="1200" dirty="0">
                <a:solidFill>
                  <a:srgbClr val="273E4E"/>
                </a:solidFill>
                <a:latin typeface="Sora"/>
                <a:cs typeface="Sora" panose="020B0604020202020204" charset="0"/>
              </a:rPr>
              <a:t>By utilizing the six resources and methods that connect residents, communities can perform nine indispensable functions. These functions are crucial aspects of all naturally occurring communities.</a:t>
            </a:r>
          </a:p>
          <a:p>
            <a:pPr defTabSz="685800">
              <a:lnSpc>
                <a:spcPct val="90000"/>
              </a:lnSpc>
              <a:spcBef>
                <a:spcPts val="750"/>
              </a:spcBef>
              <a:buSzPts val="1400"/>
            </a:pPr>
            <a:endParaRPr lang="en-CA" dirty="0">
              <a:solidFill>
                <a:srgbClr val="273E4E"/>
              </a:solidFill>
              <a:latin typeface="Sora" panose="020B0604020202020204" charset="0"/>
              <a:cs typeface="Sora" panose="020B0604020202020204" charset="0"/>
            </a:endParaRPr>
          </a:p>
          <a:p>
            <a:pPr defTabSz="685800">
              <a:lnSpc>
                <a:spcPct val="90000"/>
              </a:lnSpc>
              <a:spcBef>
                <a:spcPts val="750"/>
              </a:spcBef>
              <a:buSzPts val="1400"/>
            </a:pPr>
            <a:r>
              <a:rPr lang="en-US" sz="1800" b="1" kern="1200" dirty="0">
                <a:solidFill>
                  <a:srgbClr val="273E4E"/>
                </a:solidFill>
                <a:latin typeface="Sora"/>
                <a:cs typeface="Sora" panose="020B0604020202020204" charset="0"/>
              </a:rPr>
              <a:t>Methods:</a:t>
            </a:r>
            <a:r>
              <a:rPr lang="en-US" sz="1800" kern="1200" dirty="0">
                <a:solidFill>
                  <a:srgbClr val="273E4E"/>
                </a:solidFill>
                <a:latin typeface="Sora"/>
                <a:cs typeface="Sora" panose="020B0604020202020204" charset="0"/>
              </a:rPr>
              <a:t> </a:t>
            </a:r>
            <a:r>
              <a:rPr lang="en-CA" sz="1800" kern="1200" dirty="0">
                <a:solidFill>
                  <a:srgbClr val="273E4E"/>
                </a:solidFill>
                <a:latin typeface="Sora"/>
                <a:cs typeface="Sora" panose="020B0604020202020204" charset="0"/>
              </a:rPr>
              <a:t>Connected communities use methods that involve identifying and </a:t>
            </a:r>
            <a:r>
              <a:rPr lang="en-CA" dirty="0">
                <a:solidFill>
                  <a:srgbClr val="273E4E"/>
                </a:solidFill>
                <a:latin typeface="Sora"/>
                <a:cs typeface="Sora" panose="020B0604020202020204" charset="0"/>
              </a:rPr>
              <a:t>weaving</a:t>
            </a:r>
            <a:r>
              <a:rPr lang="en-CA" sz="1800" kern="1200" dirty="0">
                <a:solidFill>
                  <a:srgbClr val="273E4E"/>
                </a:solidFill>
                <a:latin typeface="Sora"/>
                <a:cs typeface="Sora" panose="020B0604020202020204" charset="0"/>
              </a:rPr>
              <a:t> local resources effectively.</a:t>
            </a:r>
            <a:endParaRPr lang="en-US" sz="1800" kern="1200" dirty="0">
              <a:solidFill>
                <a:srgbClr val="273E4E"/>
              </a:solidFill>
              <a:latin typeface="Sora"/>
              <a:cs typeface="Sora" panose="020B0604020202020204" charset="0"/>
            </a:endParaRPr>
          </a:p>
        </p:txBody>
      </p:sp>
      <p:sp>
        <p:nvSpPr>
          <p:cNvPr id="2" name="TextBox 1">
            <a:extLst>
              <a:ext uri="{FF2B5EF4-FFF2-40B4-BE49-F238E27FC236}">
                <a16:creationId xmlns:a16="http://schemas.microsoft.com/office/drawing/2014/main" id="{A022B8BF-BE76-C755-9AB3-1707B9435C9E}"/>
              </a:ext>
            </a:extLst>
          </p:cNvPr>
          <p:cNvSpPr txBox="1"/>
          <p:nvPr/>
        </p:nvSpPr>
        <p:spPr>
          <a:xfrm>
            <a:off x="546538" y="5324788"/>
            <a:ext cx="8187559" cy="830997"/>
          </a:xfrm>
          <a:prstGeom prst="rect">
            <a:avLst/>
          </a:prstGeom>
          <a:noFill/>
        </p:spPr>
        <p:txBody>
          <a:bodyPr wrap="square" rtlCol="0">
            <a:spAutoFit/>
          </a:bodyPr>
          <a:lstStyle/>
          <a:p>
            <a:r>
              <a:rPr lang="en-US" sz="1600" dirty="0">
                <a:solidFill>
                  <a:srgbClr val="273E4E"/>
                </a:solidFill>
                <a:latin typeface="Sora"/>
                <a:cs typeface="Sora" panose="020B0604020202020204" charset="0"/>
              </a:rPr>
              <a:t>NOTE: As you work through ABCD in your community be aware of the systemic barriers that limit the full participation of residents.  The implementation of the ABCD approach requires an intentional effort to identify and remove barriers to participation.</a:t>
            </a:r>
            <a:endParaRPr lang="en-CA" sz="1600" dirty="0">
              <a:solidFill>
                <a:srgbClr val="273E4E"/>
              </a:solidFill>
              <a:latin typeface="Sora"/>
              <a:cs typeface="Sora" panose="020B0604020202020204" charset="0"/>
            </a:endParaRPr>
          </a:p>
        </p:txBody>
      </p:sp>
    </p:spTree>
    <p:extLst>
      <p:ext uri="{BB962C8B-B14F-4D97-AF65-F5344CB8AC3E}">
        <p14:creationId xmlns:p14="http://schemas.microsoft.com/office/powerpoint/2010/main" val="20591889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3695FC7-5A35-D516-7216-D938387C0BBB}"/>
              </a:ext>
            </a:extLst>
          </p:cNvPr>
          <p:cNvSpPr>
            <a:spLocks noGrp="1"/>
          </p:cNvSpPr>
          <p:nvPr>
            <p:ph type="title" idx="4294967295"/>
          </p:nvPr>
        </p:nvSpPr>
        <p:spPr>
          <a:xfrm>
            <a:off x="1550894" y="719492"/>
            <a:ext cx="7046259" cy="682625"/>
          </a:xfrm>
          <a:prstGeom prst="rect">
            <a:avLst/>
          </a:prstGeom>
        </p:spPr>
        <p:txBody>
          <a:bodyPr>
            <a:noAutofit/>
          </a:bodyPr>
          <a:lstStyle/>
          <a:p>
            <a:r>
              <a:rPr lang="en-CA" sz="3200">
                <a:latin typeface="Selawik Semibold" panose="020B0702040204020203" pitchFamily="34" charset="0"/>
              </a:rPr>
              <a:t>Assets Found in a Community</a:t>
            </a:r>
          </a:p>
        </p:txBody>
      </p:sp>
      <p:sp>
        <p:nvSpPr>
          <p:cNvPr id="4" name="Google Shape;243;p30">
            <a:extLst>
              <a:ext uri="{FF2B5EF4-FFF2-40B4-BE49-F238E27FC236}">
                <a16:creationId xmlns:a16="http://schemas.microsoft.com/office/drawing/2014/main" id="{DBE30400-04C4-35BF-274C-CD814C17D3C6}"/>
              </a:ext>
            </a:extLst>
          </p:cNvPr>
          <p:cNvSpPr/>
          <p:nvPr/>
        </p:nvSpPr>
        <p:spPr>
          <a:xfrm>
            <a:off x="979998" y="2026185"/>
            <a:ext cx="2144485" cy="1160051"/>
          </a:xfrm>
          <a:prstGeom prst="rect">
            <a:avLst/>
          </a:prstGeom>
          <a:noFill/>
          <a:ln w="28575">
            <a:solidFill>
              <a:schemeClr val="accent1"/>
            </a:solidFill>
          </a:ln>
        </p:spPr>
        <p:txBody>
          <a:bodyPr spcFirstLastPara="1" wrap="square" lIns="91425" tIns="91425" rIns="91425" bIns="91425" anchor="ctr" anchorCtr="0">
            <a:noAutofit/>
          </a:bodyPr>
          <a:lstStyle/>
          <a:p>
            <a:pPr algn="ctr" defTabSz="685800">
              <a:buClrTx/>
              <a:defRPr/>
            </a:pPr>
            <a:r>
              <a:rPr lang="en-US" sz="1800" kern="1200" dirty="0">
                <a:ln w="0"/>
                <a:solidFill>
                  <a:prstClr val="black"/>
                </a:solidFill>
                <a:effectLst>
                  <a:outerShdw blurRad="38100" dist="19050" dir="2700000" algn="tl" rotWithShape="0">
                    <a:prstClr val="black">
                      <a:alpha val="40000"/>
                    </a:prstClr>
                  </a:outerShdw>
                </a:effectLst>
                <a:latin typeface="Neue Haas Grotesk Text Pro"/>
              </a:rPr>
              <a:t>Gifts of local </a:t>
            </a:r>
            <a:r>
              <a:rPr lang="en-US" dirty="0">
                <a:ln w="0"/>
                <a:solidFill>
                  <a:prstClr val="black"/>
                </a:solidFill>
                <a:effectLst>
                  <a:outerShdw blurRad="38100" dist="19050" dir="2700000" algn="tl" rotWithShape="0">
                    <a:prstClr val="black">
                      <a:alpha val="40000"/>
                    </a:prstClr>
                  </a:outerShdw>
                </a:effectLst>
                <a:latin typeface="Neue Haas Grotesk Text Pro"/>
              </a:rPr>
              <a:t>p</a:t>
            </a:r>
            <a:r>
              <a:rPr lang="en-US" sz="1800" kern="1200" dirty="0">
                <a:ln w="0"/>
                <a:solidFill>
                  <a:prstClr val="black"/>
                </a:solidFill>
                <a:effectLst>
                  <a:outerShdw blurRad="38100" dist="19050" dir="2700000" algn="tl" rotWithShape="0">
                    <a:prstClr val="black">
                      <a:alpha val="40000"/>
                    </a:prstClr>
                  </a:outerShdw>
                </a:effectLst>
                <a:latin typeface="Neue Haas Grotesk Text Pro"/>
              </a:rPr>
              <a:t>eople</a:t>
            </a:r>
            <a:endParaRPr lang="en-CA" sz="1800" kern="1200" dirty="0">
              <a:ln w="0"/>
              <a:solidFill>
                <a:prstClr val="black"/>
              </a:solidFill>
              <a:effectLst>
                <a:outerShdw blurRad="38100" dist="19050" dir="2700000" algn="tl" rotWithShape="0">
                  <a:prstClr val="black">
                    <a:alpha val="40000"/>
                  </a:prstClr>
                </a:outerShdw>
              </a:effectLst>
              <a:latin typeface="Neue Haas Grotesk Text Pro"/>
            </a:endParaRPr>
          </a:p>
        </p:txBody>
      </p:sp>
      <p:sp>
        <p:nvSpPr>
          <p:cNvPr id="5" name="Google Shape;241;p30">
            <a:extLst>
              <a:ext uri="{FF2B5EF4-FFF2-40B4-BE49-F238E27FC236}">
                <a16:creationId xmlns:a16="http://schemas.microsoft.com/office/drawing/2014/main" id="{4822D91D-ABF2-1DC8-B99C-4A4773DAC088}"/>
              </a:ext>
            </a:extLst>
          </p:cNvPr>
          <p:cNvSpPr/>
          <p:nvPr/>
        </p:nvSpPr>
        <p:spPr>
          <a:xfrm>
            <a:off x="979998" y="3749758"/>
            <a:ext cx="2097313" cy="1160050"/>
          </a:xfrm>
          <a:prstGeom prst="rect">
            <a:avLst/>
          </a:prstGeom>
          <a:noFill/>
          <a:ln w="28575">
            <a:solidFill>
              <a:schemeClr val="accent1"/>
            </a:solidFill>
          </a:ln>
        </p:spPr>
        <p:txBody>
          <a:bodyPr spcFirstLastPara="1" wrap="square" lIns="91425" tIns="91425" rIns="91425" bIns="91425" anchor="ctr" anchorCtr="0">
            <a:noAutofit/>
          </a:bodyPr>
          <a:lstStyle/>
          <a:p>
            <a:pPr algn="ctr" defTabSz="685800">
              <a:buClrTx/>
              <a:defRPr/>
            </a:pPr>
            <a:r>
              <a:rPr lang="en-US" sz="1800" kern="1200" dirty="0">
                <a:ln w="0"/>
                <a:solidFill>
                  <a:prstClr val="black"/>
                </a:solidFill>
                <a:effectLst>
                  <a:outerShdw blurRad="38100" dist="19050" dir="2700000" algn="tl" rotWithShape="0">
                    <a:prstClr val="black">
                      <a:alpha val="40000"/>
                    </a:prstClr>
                  </a:outerShdw>
                </a:effectLst>
                <a:latin typeface="Neue Haas Grotesk Text Pro"/>
              </a:rPr>
              <a:t>Clubs/</a:t>
            </a:r>
          </a:p>
          <a:p>
            <a:pPr algn="ctr" defTabSz="685800">
              <a:buClrTx/>
              <a:defRPr/>
            </a:pPr>
            <a:r>
              <a:rPr lang="en-US" sz="1800" kern="1200" dirty="0">
                <a:ln w="0"/>
                <a:solidFill>
                  <a:prstClr val="black"/>
                </a:solidFill>
                <a:effectLst>
                  <a:outerShdw blurRad="38100" dist="19050" dir="2700000" algn="tl" rotWithShape="0">
                    <a:prstClr val="black">
                      <a:alpha val="40000"/>
                    </a:prstClr>
                  </a:outerShdw>
                </a:effectLst>
                <a:latin typeface="Neue Haas Grotesk Text Pro"/>
              </a:rPr>
              <a:t>groups/ associations</a:t>
            </a:r>
            <a:endParaRPr lang="en-CA" sz="1800" kern="1200" dirty="0">
              <a:ln w="0"/>
              <a:solidFill>
                <a:prstClr val="black"/>
              </a:solidFill>
              <a:effectLst>
                <a:outerShdw blurRad="38100" dist="19050" dir="2700000" algn="tl" rotWithShape="0">
                  <a:prstClr val="black">
                    <a:alpha val="40000"/>
                  </a:prstClr>
                </a:outerShdw>
              </a:effectLst>
              <a:latin typeface="Neue Haas Grotesk Text Pro"/>
            </a:endParaRPr>
          </a:p>
        </p:txBody>
      </p:sp>
      <p:sp>
        <p:nvSpPr>
          <p:cNvPr id="6" name="Google Shape;243;p30">
            <a:extLst>
              <a:ext uri="{FF2B5EF4-FFF2-40B4-BE49-F238E27FC236}">
                <a16:creationId xmlns:a16="http://schemas.microsoft.com/office/drawing/2014/main" id="{D4417DCE-A642-4960-3986-01256C6F7F8B}"/>
              </a:ext>
            </a:extLst>
          </p:cNvPr>
          <p:cNvSpPr/>
          <p:nvPr/>
        </p:nvSpPr>
        <p:spPr>
          <a:xfrm>
            <a:off x="3702120" y="2026185"/>
            <a:ext cx="2144485" cy="1160051"/>
          </a:xfrm>
          <a:prstGeom prst="rect">
            <a:avLst/>
          </a:prstGeom>
          <a:noFill/>
          <a:ln w="28575">
            <a:solidFill>
              <a:schemeClr val="accent1"/>
            </a:solidFill>
          </a:ln>
        </p:spPr>
        <p:txBody>
          <a:bodyPr spcFirstLastPara="1" wrap="square" lIns="91425" tIns="91425" rIns="91425" bIns="91425" anchor="ctr" anchorCtr="0">
            <a:noAutofit/>
          </a:bodyPr>
          <a:lstStyle/>
          <a:p>
            <a:pPr algn="ctr" defTabSz="685800">
              <a:buClrTx/>
              <a:defRPr/>
            </a:pPr>
            <a:r>
              <a:rPr lang="en-US" sz="1800" kern="1200" dirty="0">
                <a:ln w="0"/>
                <a:solidFill>
                  <a:prstClr val="black"/>
                </a:solidFill>
                <a:effectLst>
                  <a:outerShdw blurRad="38100" dist="19050" dir="2700000" algn="tl" rotWithShape="0">
                    <a:prstClr val="black">
                      <a:alpha val="40000"/>
                    </a:prstClr>
                  </a:outerShdw>
                </a:effectLst>
                <a:latin typeface="Neue Haas Grotesk Text Pro"/>
              </a:rPr>
              <a:t>For profit/not for profit/</a:t>
            </a:r>
          </a:p>
          <a:p>
            <a:pPr algn="ctr" defTabSz="685800">
              <a:buClrTx/>
              <a:defRPr/>
            </a:pPr>
            <a:r>
              <a:rPr lang="en-US" sz="1800" kern="1200" dirty="0">
                <a:ln w="0"/>
                <a:solidFill>
                  <a:prstClr val="black"/>
                </a:solidFill>
                <a:effectLst>
                  <a:outerShdw blurRad="38100" dist="19050" dir="2700000" algn="tl" rotWithShape="0">
                    <a:prstClr val="black">
                      <a:alpha val="40000"/>
                    </a:prstClr>
                  </a:outerShdw>
                </a:effectLst>
                <a:latin typeface="Neue Haas Grotesk Text Pro"/>
              </a:rPr>
              <a:t>government</a:t>
            </a:r>
            <a:endParaRPr sz="1800" dirty="0"/>
          </a:p>
        </p:txBody>
      </p:sp>
      <p:sp>
        <p:nvSpPr>
          <p:cNvPr id="7" name="Google Shape;241;p30">
            <a:extLst>
              <a:ext uri="{FF2B5EF4-FFF2-40B4-BE49-F238E27FC236}">
                <a16:creationId xmlns:a16="http://schemas.microsoft.com/office/drawing/2014/main" id="{09B0B5DB-C7F5-B931-02B5-2409A8E1958D}"/>
              </a:ext>
            </a:extLst>
          </p:cNvPr>
          <p:cNvSpPr/>
          <p:nvPr/>
        </p:nvSpPr>
        <p:spPr>
          <a:xfrm>
            <a:off x="3749293" y="3751747"/>
            <a:ext cx="2097312" cy="1160049"/>
          </a:xfrm>
          <a:prstGeom prst="rect">
            <a:avLst/>
          </a:prstGeom>
          <a:noFill/>
          <a:ln w="28575">
            <a:solidFill>
              <a:schemeClr val="accent1"/>
            </a:solidFill>
          </a:ln>
        </p:spPr>
        <p:txBody>
          <a:bodyPr spcFirstLastPara="1" wrap="square" lIns="91425" tIns="91425" rIns="91425" bIns="91425" anchor="ctr" anchorCtr="0">
            <a:noAutofit/>
          </a:bodyPr>
          <a:lstStyle/>
          <a:p>
            <a:pPr algn="ctr" defTabSz="685800">
              <a:buClrTx/>
              <a:defRPr/>
            </a:pPr>
            <a:r>
              <a:rPr lang="en-US" sz="1800" kern="1200" dirty="0">
                <a:ln w="0"/>
                <a:solidFill>
                  <a:prstClr val="black"/>
                </a:solidFill>
                <a:effectLst>
                  <a:outerShdw blurRad="38100" dist="19050" dir="2700000" algn="tl" rotWithShape="0">
                    <a:prstClr val="black">
                      <a:alpha val="40000"/>
                    </a:prstClr>
                  </a:outerShdw>
                </a:effectLst>
                <a:latin typeface="Neue Haas Grotesk Text Pro"/>
              </a:rPr>
              <a:t>Land/</a:t>
            </a:r>
          </a:p>
          <a:p>
            <a:pPr algn="ctr" defTabSz="685800">
              <a:buClrTx/>
              <a:defRPr/>
            </a:pPr>
            <a:r>
              <a:rPr lang="en-US" sz="1800" kern="1200" dirty="0">
                <a:ln w="0"/>
                <a:solidFill>
                  <a:prstClr val="black"/>
                </a:solidFill>
                <a:effectLst>
                  <a:outerShdw blurRad="38100" dist="19050" dir="2700000" algn="tl" rotWithShape="0">
                    <a:prstClr val="black">
                      <a:alpha val="40000"/>
                    </a:prstClr>
                  </a:outerShdw>
                </a:effectLst>
                <a:latin typeface="Neue Haas Grotesk Text Pro"/>
              </a:rPr>
              <a:t>places</a:t>
            </a:r>
            <a:endParaRPr lang="en-CA" sz="1800" kern="1200" dirty="0">
              <a:ln w="0"/>
              <a:solidFill>
                <a:prstClr val="black"/>
              </a:solidFill>
              <a:effectLst>
                <a:outerShdw blurRad="38100" dist="19050" dir="2700000" algn="tl" rotWithShape="0">
                  <a:prstClr val="black">
                    <a:alpha val="40000"/>
                  </a:prstClr>
                </a:outerShdw>
              </a:effectLst>
              <a:latin typeface="Neue Haas Grotesk Text Pro"/>
            </a:endParaRPr>
          </a:p>
        </p:txBody>
      </p:sp>
      <p:sp>
        <p:nvSpPr>
          <p:cNvPr id="8" name="Google Shape;243;p30">
            <a:extLst>
              <a:ext uri="{FF2B5EF4-FFF2-40B4-BE49-F238E27FC236}">
                <a16:creationId xmlns:a16="http://schemas.microsoft.com/office/drawing/2014/main" id="{3E070125-7A63-10D8-6AC2-1AA2B6819A7B}"/>
              </a:ext>
            </a:extLst>
          </p:cNvPr>
          <p:cNvSpPr/>
          <p:nvPr/>
        </p:nvSpPr>
        <p:spPr>
          <a:xfrm>
            <a:off x="6382657" y="2026185"/>
            <a:ext cx="2144485" cy="1160051"/>
          </a:xfrm>
          <a:prstGeom prst="rect">
            <a:avLst/>
          </a:prstGeom>
          <a:noFill/>
          <a:ln w="28575">
            <a:solidFill>
              <a:schemeClr val="accent1"/>
            </a:solidFill>
          </a:ln>
        </p:spPr>
        <p:txBody>
          <a:bodyPr spcFirstLastPara="1" wrap="square" lIns="91425" tIns="91425" rIns="91425" bIns="91425" anchor="ctr" anchorCtr="0">
            <a:noAutofit/>
          </a:bodyPr>
          <a:lstStyle/>
          <a:p>
            <a:pPr algn="ctr" defTabSz="685800">
              <a:buClrTx/>
              <a:defRPr/>
            </a:pPr>
            <a:r>
              <a:rPr lang="en-US" sz="1800" kern="1200" dirty="0">
                <a:ln w="0"/>
                <a:solidFill>
                  <a:prstClr val="black"/>
                </a:solidFill>
                <a:effectLst>
                  <a:outerShdw blurRad="38100" dist="19050" dir="2700000" algn="tl" rotWithShape="0">
                    <a:prstClr val="black">
                      <a:alpha val="40000"/>
                    </a:prstClr>
                  </a:outerShdw>
                </a:effectLst>
                <a:latin typeface="Neue Haas Grotesk Text Pro"/>
              </a:rPr>
              <a:t>Sharing/</a:t>
            </a:r>
          </a:p>
          <a:p>
            <a:pPr algn="ctr" defTabSz="685800">
              <a:buClrTx/>
              <a:defRPr/>
            </a:pPr>
            <a:r>
              <a:rPr lang="en-US" sz="1800" kern="1200" dirty="0">
                <a:ln w="0"/>
                <a:solidFill>
                  <a:prstClr val="black"/>
                </a:solidFill>
                <a:effectLst>
                  <a:outerShdw blurRad="38100" dist="19050" dir="2700000" algn="tl" rotWithShape="0">
                    <a:prstClr val="black">
                      <a:alpha val="40000"/>
                    </a:prstClr>
                  </a:outerShdw>
                </a:effectLst>
                <a:latin typeface="Neue Haas Grotesk Text Pro"/>
              </a:rPr>
              <a:t>trading/</a:t>
            </a:r>
          </a:p>
          <a:p>
            <a:pPr algn="ctr" defTabSz="685800">
              <a:buClrTx/>
              <a:defRPr/>
            </a:pPr>
            <a:r>
              <a:rPr lang="en-US" dirty="0">
                <a:ln w="0"/>
                <a:solidFill>
                  <a:prstClr val="black"/>
                </a:solidFill>
                <a:effectLst>
                  <a:outerShdw blurRad="38100" dist="19050" dir="2700000" algn="tl" rotWithShape="0">
                    <a:prstClr val="black">
                      <a:alpha val="40000"/>
                    </a:prstClr>
                  </a:outerShdw>
                </a:effectLst>
                <a:latin typeface="Neue Haas Grotesk Text Pro"/>
              </a:rPr>
              <a:t>bartering</a:t>
            </a:r>
            <a:endParaRPr sz="1800" dirty="0">
              <a:solidFill>
                <a:prstClr val="black"/>
              </a:solidFill>
            </a:endParaRPr>
          </a:p>
        </p:txBody>
      </p:sp>
      <p:sp>
        <p:nvSpPr>
          <p:cNvPr id="9" name="Google Shape;241;p30">
            <a:extLst>
              <a:ext uri="{FF2B5EF4-FFF2-40B4-BE49-F238E27FC236}">
                <a16:creationId xmlns:a16="http://schemas.microsoft.com/office/drawing/2014/main" id="{482A4BD4-C8D0-0B7A-083D-B68853AE6257}"/>
              </a:ext>
            </a:extLst>
          </p:cNvPr>
          <p:cNvSpPr/>
          <p:nvPr/>
        </p:nvSpPr>
        <p:spPr>
          <a:xfrm>
            <a:off x="6429830" y="3751747"/>
            <a:ext cx="2097312" cy="1160049"/>
          </a:xfrm>
          <a:prstGeom prst="rect">
            <a:avLst/>
          </a:prstGeom>
          <a:noFill/>
          <a:ln w="28575">
            <a:solidFill>
              <a:schemeClr val="accent1"/>
            </a:solidFill>
          </a:ln>
        </p:spPr>
        <p:txBody>
          <a:bodyPr spcFirstLastPara="1" wrap="square" lIns="91425" tIns="91425" rIns="91425" bIns="91425" anchor="ctr" anchorCtr="0">
            <a:noAutofit/>
          </a:bodyPr>
          <a:lstStyle/>
          <a:p>
            <a:pPr algn="ctr" defTabSz="685800">
              <a:buClrTx/>
              <a:defRPr/>
            </a:pPr>
            <a:r>
              <a:rPr lang="en-US" sz="1800" kern="1200" dirty="0">
                <a:ln w="0"/>
                <a:solidFill>
                  <a:prstClr val="black"/>
                </a:solidFill>
                <a:effectLst>
                  <a:outerShdw blurRad="38100" dist="19050" dir="2700000" algn="tl" rotWithShape="0">
                    <a:prstClr val="black">
                      <a:alpha val="40000"/>
                    </a:prstClr>
                  </a:outerShdw>
                </a:effectLst>
                <a:latin typeface="Neue Haas Grotesk Text Pro"/>
              </a:rPr>
              <a:t>Culture/</a:t>
            </a:r>
          </a:p>
          <a:p>
            <a:pPr algn="ctr" defTabSz="685800">
              <a:buClrTx/>
              <a:defRPr/>
            </a:pPr>
            <a:r>
              <a:rPr lang="en-US" sz="1800" kern="1200" dirty="0">
                <a:ln w="0"/>
                <a:solidFill>
                  <a:prstClr val="black"/>
                </a:solidFill>
                <a:effectLst>
                  <a:outerShdw blurRad="38100" dist="19050" dir="2700000" algn="tl" rotWithShape="0">
                    <a:prstClr val="black">
                      <a:alpha val="40000"/>
                    </a:prstClr>
                  </a:outerShdw>
                </a:effectLst>
                <a:latin typeface="Neue Haas Grotesk Text Pro"/>
              </a:rPr>
              <a:t>stories/</a:t>
            </a:r>
          </a:p>
          <a:p>
            <a:pPr algn="ctr" defTabSz="685800">
              <a:buClrTx/>
              <a:defRPr/>
            </a:pPr>
            <a:r>
              <a:rPr lang="en-US" sz="1800" kern="1200" dirty="0">
                <a:ln w="0"/>
                <a:solidFill>
                  <a:prstClr val="black"/>
                </a:solidFill>
                <a:effectLst>
                  <a:outerShdw blurRad="38100" dist="19050" dir="2700000" algn="tl" rotWithShape="0">
                    <a:prstClr val="black">
                      <a:alpha val="40000"/>
                    </a:prstClr>
                  </a:outerShdw>
                </a:effectLst>
                <a:latin typeface="Neue Haas Grotesk Text Pro"/>
              </a:rPr>
              <a:t>history</a:t>
            </a:r>
            <a:endParaRPr lang="en-CA" sz="1800" kern="1200" dirty="0">
              <a:solidFill>
                <a:prstClr val="white"/>
              </a:solidFill>
              <a:latin typeface="Neue Haas Grotesk Text Pro"/>
            </a:endParaRPr>
          </a:p>
        </p:txBody>
      </p:sp>
    </p:spTree>
    <p:extLst>
      <p:ext uri="{BB962C8B-B14F-4D97-AF65-F5344CB8AC3E}">
        <p14:creationId xmlns:p14="http://schemas.microsoft.com/office/powerpoint/2010/main" val="25471419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A0A83A0-81AA-BA78-6D4B-AB22B690C159}"/>
              </a:ext>
            </a:extLst>
          </p:cNvPr>
          <p:cNvSpPr>
            <a:spLocks noGrp="1"/>
          </p:cNvSpPr>
          <p:nvPr>
            <p:ph type="body" sz="half" idx="4294967295"/>
          </p:nvPr>
        </p:nvSpPr>
        <p:spPr>
          <a:xfrm>
            <a:off x="3059019" y="284162"/>
            <a:ext cx="3673475" cy="530225"/>
          </a:xfrm>
          <a:prstGeom prst="rect">
            <a:avLst/>
          </a:prstGeom>
        </p:spPr>
        <p:txBody>
          <a:bodyPr/>
          <a:lstStyle/>
          <a:p>
            <a:pPr marL="0" indent="0" algn="ctr">
              <a:buNone/>
            </a:pPr>
            <a:r>
              <a:rPr lang="en-CA" sz="3200">
                <a:latin typeface="Selawik Semibold" panose="020B0702040204020203" pitchFamily="34" charset="0"/>
              </a:rPr>
              <a:t>Methods</a:t>
            </a:r>
          </a:p>
        </p:txBody>
      </p:sp>
      <p:sp>
        <p:nvSpPr>
          <p:cNvPr id="4" name="Text Placeholder 3">
            <a:extLst>
              <a:ext uri="{FF2B5EF4-FFF2-40B4-BE49-F238E27FC236}">
                <a16:creationId xmlns:a16="http://schemas.microsoft.com/office/drawing/2014/main" id="{FC8B6F44-56F7-46B6-06C6-B778797F594E}"/>
              </a:ext>
            </a:extLst>
          </p:cNvPr>
          <p:cNvSpPr>
            <a:spLocks noGrp="1"/>
          </p:cNvSpPr>
          <p:nvPr>
            <p:ph type="body" sz="quarter" idx="4294967295"/>
          </p:nvPr>
        </p:nvSpPr>
        <p:spPr>
          <a:xfrm>
            <a:off x="6006353" y="2541634"/>
            <a:ext cx="2958353" cy="2509837"/>
          </a:xfrm>
          <a:prstGeom prst="rect">
            <a:avLst/>
          </a:prstGeom>
        </p:spPr>
        <p:txBody>
          <a:bodyPr/>
          <a:lstStyle/>
          <a:p>
            <a:pPr marL="0" indent="0">
              <a:buNone/>
            </a:pPr>
            <a:r>
              <a:rPr lang="en-US" sz="2000" kern="100">
                <a:effectLst/>
                <a:latin typeface="Calibri" panose="020F0502020204030204" pitchFamily="34" charset="0"/>
                <a:ea typeface="Times New Roman" panose="02020603050405020304" pitchFamily="18" charset="0"/>
                <a:cs typeface="Calibri" panose="020F0502020204030204" pitchFamily="34" charset="0"/>
              </a:rPr>
              <a:t>Communities have numerous ways to connect and mobilize their assets. Asset-Based Community Development approaches are flexible and evolving. </a:t>
            </a:r>
            <a:endParaRPr lang="en-US" sz="2000">
              <a:solidFill>
                <a:srgbClr val="273E4E"/>
              </a:solidFill>
              <a:latin typeface="Sora"/>
              <a:ea typeface="Sora"/>
              <a:cs typeface="Sora"/>
              <a:sym typeface="Sora"/>
            </a:endParaRPr>
          </a:p>
          <a:p>
            <a:endParaRPr lang="en-CA" sz="2000"/>
          </a:p>
        </p:txBody>
      </p:sp>
      <p:graphicFrame>
        <p:nvGraphicFramePr>
          <p:cNvPr id="7" name="Content Placeholder 3">
            <a:extLst>
              <a:ext uri="{FF2B5EF4-FFF2-40B4-BE49-F238E27FC236}">
                <a16:creationId xmlns:a16="http://schemas.microsoft.com/office/drawing/2014/main" id="{B255B892-13EF-191D-8A1D-AD70E401B381}"/>
              </a:ext>
            </a:extLst>
          </p:cNvPr>
          <p:cNvGraphicFramePr>
            <a:graphicFrameLocks noGrp="1"/>
          </p:cNvGraphicFramePr>
          <p:nvPr>
            <p:ph type="pic" sz="quarter" idx="4294967295"/>
            <p:extLst>
              <p:ext uri="{D42A27DB-BD31-4B8C-83A1-F6EECF244321}">
                <p14:modId xmlns:p14="http://schemas.microsoft.com/office/powerpoint/2010/main" val="2793030494"/>
              </p:ext>
            </p:extLst>
          </p:nvPr>
        </p:nvGraphicFramePr>
        <p:xfrm>
          <a:off x="713487" y="1145522"/>
          <a:ext cx="4691063" cy="50466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001707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C408A6D-09ED-CB3E-579D-2C8FAD2E28C7}"/>
              </a:ext>
            </a:extLst>
          </p:cNvPr>
          <p:cNvSpPr>
            <a:spLocks noGrp="1"/>
          </p:cNvSpPr>
          <p:nvPr>
            <p:ph type="title" idx="4294967295"/>
          </p:nvPr>
        </p:nvSpPr>
        <p:spPr>
          <a:xfrm>
            <a:off x="959225" y="493713"/>
            <a:ext cx="8184776" cy="682625"/>
          </a:xfrm>
          <a:prstGeom prst="rect">
            <a:avLst/>
          </a:prstGeom>
        </p:spPr>
        <p:txBody>
          <a:bodyPr>
            <a:normAutofit/>
          </a:bodyPr>
          <a:lstStyle/>
          <a:p>
            <a:r>
              <a:rPr lang="en-CA" sz="3200" dirty="0">
                <a:solidFill>
                  <a:srgbClr val="C8102E"/>
                </a:solidFill>
                <a:latin typeface="Selawik Semibold" panose="020B0702040204020203" pitchFamily="34" charset="0"/>
              </a:rPr>
              <a:t>Nine functions of a community</a:t>
            </a:r>
          </a:p>
        </p:txBody>
      </p:sp>
      <p:sp>
        <p:nvSpPr>
          <p:cNvPr id="4" name="TextBox 3">
            <a:extLst>
              <a:ext uri="{FF2B5EF4-FFF2-40B4-BE49-F238E27FC236}">
                <a16:creationId xmlns:a16="http://schemas.microsoft.com/office/drawing/2014/main" id="{14811DB6-CCA8-3BAA-17E8-0D826A29E9C2}"/>
              </a:ext>
            </a:extLst>
          </p:cNvPr>
          <p:cNvSpPr txBox="1"/>
          <p:nvPr/>
        </p:nvSpPr>
        <p:spPr>
          <a:xfrm>
            <a:off x="740229" y="1582351"/>
            <a:ext cx="8001000" cy="5275649"/>
          </a:xfrm>
          <a:prstGeom prst="rect">
            <a:avLst/>
          </a:prstGeom>
        </p:spPr>
        <p:txBody>
          <a:bodyPr vert="horz" lIns="91440" tIns="45720" rIns="91440" bIns="45720" rtlCol="0" anchor="ctr">
            <a:normAutofit fontScale="92500" lnSpcReduction="20000"/>
          </a:bodyPr>
          <a:lstStyle/>
          <a:p>
            <a:pPr marL="342900" indent="-342900">
              <a:lnSpc>
                <a:spcPct val="107000"/>
              </a:lnSpc>
              <a:buFont typeface="+mj-lt"/>
              <a:buAutoNum type="arabicPeriod"/>
            </a:pPr>
            <a:r>
              <a:rPr lang="en-US" sz="2100" b="1" dirty="0">
                <a:effectLst/>
                <a:latin typeface="Calibri"/>
                <a:ea typeface="Calibri"/>
                <a:cs typeface="Calibri"/>
              </a:rPr>
              <a:t>Enabling health</a:t>
            </a:r>
            <a:r>
              <a:rPr lang="en-US" sz="2100" dirty="0">
                <a:effectLst/>
                <a:latin typeface="Calibri"/>
                <a:ea typeface="Calibri"/>
                <a:cs typeface="Calibri"/>
              </a:rPr>
              <a:t> – Our </a:t>
            </a:r>
            <a:r>
              <a:rPr lang="en-US" sz="2100" dirty="0">
                <a:latin typeface="Calibri"/>
                <a:ea typeface="Calibri"/>
                <a:cs typeface="Calibri"/>
              </a:rPr>
              <a:t>neighbourhoods </a:t>
            </a:r>
            <a:r>
              <a:rPr lang="en-US" sz="2100" dirty="0">
                <a:effectLst/>
                <a:latin typeface="Calibri"/>
                <a:ea typeface="Calibri"/>
                <a:cs typeface="Calibri"/>
              </a:rPr>
              <a:t>and other small hyperlocal places are the primary source of our health.</a:t>
            </a:r>
            <a:r>
              <a:rPr lang="en-US" sz="2100" dirty="0">
                <a:latin typeface="Calibri"/>
                <a:ea typeface="Calibri"/>
                <a:cs typeface="Calibri"/>
              </a:rPr>
              <a:t> </a:t>
            </a:r>
            <a:endParaRPr lang="en-US" sz="2100" dirty="0">
              <a:effectLst/>
              <a:latin typeface="Calibri" panose="020F0502020204030204" pitchFamily="34" charset="0"/>
              <a:ea typeface="Calibri" panose="020F0502020204030204" pitchFamily="34" charset="0"/>
              <a:cs typeface="Calibri" panose="020F0502020204030204" pitchFamily="34" charset="0"/>
            </a:endParaRPr>
          </a:p>
          <a:p>
            <a:pPr marL="342900" indent="-342900">
              <a:lnSpc>
                <a:spcPct val="107000"/>
              </a:lnSpc>
              <a:buFont typeface="+mj-lt"/>
              <a:buAutoNum type="arabicPeriod"/>
            </a:pPr>
            <a:r>
              <a:rPr lang="en-US" sz="2100" b="1" dirty="0">
                <a:latin typeface="Calibri"/>
                <a:ea typeface="Calibri"/>
                <a:cs typeface="Calibri"/>
              </a:rPr>
              <a:t>Community safety</a:t>
            </a:r>
            <a:r>
              <a:rPr lang="en-US" sz="2100" dirty="0">
                <a:effectLst/>
                <a:latin typeface="Calibri"/>
                <a:ea typeface="Calibri"/>
                <a:cs typeface="Calibri"/>
              </a:rPr>
              <a:t> – </a:t>
            </a:r>
            <a:r>
              <a:rPr lang="en-US" sz="2100" dirty="0">
                <a:latin typeface="Calibri"/>
                <a:ea typeface="Calibri"/>
                <a:cs typeface="Calibri"/>
              </a:rPr>
              <a:t>The more people you know</a:t>
            </a:r>
            <a:r>
              <a:rPr lang="en-US" sz="2100" dirty="0">
                <a:effectLst/>
                <a:latin typeface="Calibri"/>
                <a:ea typeface="Calibri"/>
                <a:cs typeface="Calibri"/>
              </a:rPr>
              <a:t> </a:t>
            </a:r>
            <a:r>
              <a:rPr lang="en-US" sz="2100" dirty="0">
                <a:latin typeface="Calibri"/>
                <a:ea typeface="Calibri"/>
                <a:cs typeface="Calibri"/>
              </a:rPr>
              <a:t>by name in your community, the more </a:t>
            </a:r>
            <a:r>
              <a:rPr lang="en-US" sz="2100" dirty="0">
                <a:effectLst/>
                <a:latin typeface="Calibri"/>
                <a:ea typeface="Calibri"/>
                <a:cs typeface="Calibri"/>
              </a:rPr>
              <a:t>secure </a:t>
            </a:r>
            <a:r>
              <a:rPr lang="en-US" sz="2100" dirty="0">
                <a:latin typeface="Calibri"/>
                <a:ea typeface="Calibri"/>
                <a:cs typeface="Calibri"/>
              </a:rPr>
              <a:t>you may feel in your</a:t>
            </a:r>
            <a:r>
              <a:rPr lang="en-US" sz="2100" dirty="0">
                <a:effectLst/>
                <a:latin typeface="Calibri"/>
                <a:ea typeface="Calibri"/>
                <a:cs typeface="Calibri"/>
              </a:rPr>
              <a:t> </a:t>
            </a:r>
            <a:r>
              <a:rPr lang="en-US" sz="2100" dirty="0" err="1">
                <a:effectLst/>
                <a:latin typeface="Calibri"/>
                <a:ea typeface="Calibri"/>
                <a:cs typeface="Calibri"/>
              </a:rPr>
              <a:t>neighbourhood</a:t>
            </a:r>
            <a:r>
              <a:rPr lang="en-US" sz="2100" dirty="0">
                <a:effectLst/>
                <a:latin typeface="Calibri"/>
                <a:ea typeface="Calibri"/>
                <a:cs typeface="Calibri"/>
              </a:rPr>
              <a:t>. This is largely within our domain.</a:t>
            </a:r>
          </a:p>
          <a:p>
            <a:pPr marL="342900" indent="-342900">
              <a:lnSpc>
                <a:spcPct val="107000"/>
              </a:lnSpc>
              <a:buFont typeface="+mj-lt"/>
              <a:buAutoNum type="arabicPeriod"/>
            </a:pPr>
            <a:r>
              <a:rPr lang="en-US" sz="2100" b="1" dirty="0">
                <a:effectLst/>
                <a:latin typeface="Calibri"/>
                <a:ea typeface="Calibri"/>
                <a:cs typeface="Calibri"/>
              </a:rPr>
              <a:t>Ecology</a:t>
            </a:r>
            <a:r>
              <a:rPr lang="en-US" sz="2100" dirty="0">
                <a:effectLst/>
                <a:latin typeface="Calibri"/>
                <a:ea typeface="Calibri"/>
                <a:cs typeface="Calibri"/>
              </a:rPr>
              <a:t> – How we transport ourselves, how we heat and light our homes, and how much waste we create are major factors in saving our earth.</a:t>
            </a:r>
            <a:r>
              <a:rPr lang="en-US" sz="2100" dirty="0">
                <a:latin typeface="Calibri"/>
                <a:ea typeface="Calibri"/>
                <a:cs typeface="Calibri"/>
              </a:rPr>
              <a:t> </a:t>
            </a:r>
            <a:endParaRPr lang="en-CA" sz="21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buFont typeface="+mj-lt"/>
              <a:buAutoNum type="arabicPeriod"/>
            </a:pPr>
            <a:r>
              <a:rPr lang="en-US" sz="2100" b="1" dirty="0">
                <a:effectLst/>
                <a:latin typeface="Calibri"/>
                <a:ea typeface="Calibri"/>
                <a:cs typeface="Calibri"/>
              </a:rPr>
              <a:t>Economies</a:t>
            </a:r>
            <a:r>
              <a:rPr lang="en-US" sz="2100" dirty="0">
                <a:effectLst/>
                <a:latin typeface="Calibri"/>
                <a:ea typeface="Calibri"/>
                <a:cs typeface="Calibri"/>
              </a:rPr>
              <a:t> – Many enterprises begin locally, in garages, basements and dining rooms.</a:t>
            </a:r>
            <a:r>
              <a:rPr lang="en-US" sz="2100" dirty="0">
                <a:latin typeface="Calibri"/>
                <a:ea typeface="Calibri"/>
                <a:cs typeface="Calibri"/>
              </a:rPr>
              <a:t> </a:t>
            </a:r>
            <a:endParaRPr lang="en-CA" sz="21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buFont typeface="+mj-lt"/>
              <a:buAutoNum type="arabicPeriod"/>
            </a:pPr>
            <a:r>
              <a:rPr lang="en-US" sz="2100" b="1" dirty="0">
                <a:effectLst/>
                <a:latin typeface="Calibri"/>
                <a:ea typeface="Calibri"/>
                <a:cs typeface="Calibri"/>
              </a:rPr>
              <a:t>Food production</a:t>
            </a:r>
            <a:r>
              <a:rPr lang="en-US" sz="2100" dirty="0">
                <a:effectLst/>
                <a:latin typeface="Calibri"/>
                <a:ea typeface="Calibri"/>
                <a:cs typeface="Calibri"/>
              </a:rPr>
              <a:t> – Our backyards and community gardens </a:t>
            </a:r>
            <a:r>
              <a:rPr lang="en-US" sz="2100" dirty="0">
                <a:latin typeface="Calibri"/>
                <a:ea typeface="Calibri"/>
                <a:cs typeface="Calibri"/>
              </a:rPr>
              <a:t>contribute to </a:t>
            </a:r>
            <a:r>
              <a:rPr lang="en-US" sz="2100" dirty="0">
                <a:effectLst/>
                <a:latin typeface="Calibri"/>
                <a:ea typeface="Calibri"/>
                <a:cs typeface="Calibri"/>
              </a:rPr>
              <a:t>our health and wellbeing, as well as our local economic renewal and environmental sustainability.</a:t>
            </a:r>
            <a:endParaRPr lang="en-CA" sz="2100" dirty="0">
              <a:effectLst/>
              <a:latin typeface="Calibri"/>
              <a:ea typeface="Calibri"/>
              <a:cs typeface="Calibri"/>
            </a:endParaRPr>
          </a:p>
          <a:p>
            <a:pPr marL="342900" indent="-342900">
              <a:lnSpc>
                <a:spcPct val="107000"/>
              </a:lnSpc>
              <a:buFont typeface="+mj-lt"/>
              <a:buAutoNum type="arabicPeriod"/>
            </a:pPr>
            <a:r>
              <a:rPr lang="en-US" sz="2100" b="1" dirty="0">
                <a:effectLst/>
                <a:latin typeface="Calibri"/>
                <a:ea typeface="Calibri"/>
                <a:cs typeface="Calibri"/>
              </a:rPr>
              <a:t>Raising children</a:t>
            </a:r>
            <a:r>
              <a:rPr lang="en-US" sz="2100" dirty="0">
                <a:effectLst/>
                <a:latin typeface="Calibri"/>
                <a:ea typeface="Calibri"/>
                <a:cs typeface="Calibri"/>
              </a:rPr>
              <a:t> – We all say that it takes a village to raise a child, but it is very common for families to feel like they need to go it alone.</a:t>
            </a:r>
            <a:r>
              <a:rPr lang="en-US" sz="2100" dirty="0">
                <a:latin typeface="Calibri"/>
                <a:ea typeface="Calibri"/>
                <a:cs typeface="Calibri"/>
              </a:rPr>
              <a:t> </a:t>
            </a:r>
            <a:endParaRPr lang="en-US" sz="2100" dirty="0">
              <a:effectLst/>
              <a:latin typeface="Calibri" panose="020F0502020204030204" pitchFamily="34" charset="0"/>
              <a:ea typeface="Calibri" panose="020F0502020204030204" pitchFamily="34" charset="0"/>
              <a:cs typeface="Calibri" panose="020F0502020204030204" pitchFamily="34" charset="0"/>
            </a:endParaRPr>
          </a:p>
          <a:p>
            <a:pPr marL="342900" indent="-342900">
              <a:lnSpc>
                <a:spcPct val="107000"/>
              </a:lnSpc>
              <a:buFont typeface="+mj-lt"/>
              <a:buAutoNum type="arabicPeriod"/>
            </a:pPr>
            <a:r>
              <a:rPr lang="en-US" sz="2100" b="1" dirty="0">
                <a:effectLst/>
                <a:latin typeface="Calibri"/>
                <a:ea typeface="Calibri"/>
                <a:cs typeface="Calibri"/>
              </a:rPr>
              <a:t>Co-creating care</a:t>
            </a:r>
            <a:r>
              <a:rPr lang="en-US" sz="2100" dirty="0">
                <a:effectLst/>
                <a:latin typeface="Calibri"/>
                <a:ea typeface="Calibri"/>
                <a:cs typeface="Calibri"/>
              </a:rPr>
              <a:t> – We</a:t>
            </a:r>
            <a:r>
              <a:rPr lang="en-CA" sz="2100" dirty="0">
                <a:effectLst/>
                <a:latin typeface="Calibri"/>
                <a:ea typeface="Calibri"/>
                <a:cs typeface="Calibri"/>
              </a:rPr>
              <a:t> </a:t>
            </a:r>
            <a:r>
              <a:rPr lang="en-US" sz="2100" dirty="0">
                <a:effectLst/>
                <a:latin typeface="Calibri"/>
                <a:ea typeface="Calibri"/>
                <a:cs typeface="Calibri"/>
              </a:rPr>
              <a:t>cannot purchase care. Care is the freely given commitment from the heart of one to another.</a:t>
            </a:r>
            <a:r>
              <a:rPr lang="en-US" sz="2100" dirty="0">
                <a:latin typeface="Calibri"/>
                <a:ea typeface="Calibri"/>
                <a:cs typeface="Calibri"/>
              </a:rPr>
              <a:t> </a:t>
            </a:r>
            <a:endParaRPr lang="en-CA" sz="21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buFont typeface="+mj-lt"/>
              <a:buAutoNum type="arabicPeriod"/>
            </a:pPr>
            <a:r>
              <a:rPr lang="en-US" sz="2100" b="1" dirty="0">
                <a:effectLst/>
                <a:latin typeface="Calibri"/>
                <a:ea typeface="Calibri"/>
                <a:cs typeface="Calibri"/>
              </a:rPr>
              <a:t>Celebrate together</a:t>
            </a:r>
            <a:r>
              <a:rPr lang="en-US" sz="2100" dirty="0">
                <a:effectLst/>
                <a:latin typeface="Calibri"/>
                <a:ea typeface="Calibri"/>
                <a:cs typeface="Calibri"/>
              </a:rPr>
              <a:t> – Why have a meeting when you can have a party!?</a:t>
            </a:r>
            <a:r>
              <a:rPr lang="en-US" sz="2100" dirty="0">
                <a:latin typeface="Calibri"/>
                <a:ea typeface="Calibri"/>
                <a:cs typeface="Calibri"/>
              </a:rPr>
              <a:t> </a:t>
            </a:r>
            <a:endParaRPr lang="en-US" sz="2100" dirty="0">
              <a:effectLst/>
              <a:latin typeface="Calibri" panose="020F0502020204030204" pitchFamily="34" charset="0"/>
              <a:ea typeface="Calibri" panose="020F0502020204030204" pitchFamily="34" charset="0"/>
              <a:cs typeface="Calibri" panose="020F0502020204030204" pitchFamily="34" charset="0"/>
            </a:endParaRPr>
          </a:p>
          <a:p>
            <a:pPr marL="342900" indent="-342900">
              <a:lnSpc>
                <a:spcPct val="107000"/>
              </a:lnSpc>
              <a:buFont typeface="+mj-lt"/>
              <a:buAutoNum type="arabicPeriod"/>
            </a:pPr>
            <a:r>
              <a:rPr lang="en-US" sz="2100" b="1" dirty="0">
                <a:effectLst/>
                <a:latin typeface="Calibri"/>
                <a:ea typeface="Calibri"/>
                <a:cs typeface="Calibri"/>
              </a:rPr>
              <a:t>Inclusiveness</a:t>
            </a:r>
            <a:r>
              <a:rPr lang="en-US" sz="2100" dirty="0">
                <a:effectLst/>
                <a:latin typeface="Calibri"/>
                <a:ea typeface="Calibri"/>
                <a:cs typeface="Calibri"/>
              </a:rPr>
              <a:t> – Creating a welcoming space for </a:t>
            </a:r>
            <a:r>
              <a:rPr lang="en-US" sz="2100" dirty="0">
                <a:latin typeface="Calibri"/>
                <a:ea typeface="Calibri"/>
                <a:cs typeface="Calibri"/>
              </a:rPr>
              <a:t>all</a:t>
            </a:r>
            <a:r>
              <a:rPr lang="en-US" sz="2100" dirty="0">
                <a:effectLst/>
                <a:latin typeface="Calibri"/>
                <a:ea typeface="Calibri"/>
                <a:cs typeface="Calibri"/>
              </a:rPr>
              <a:t> people, sharing cultures and gifts.</a:t>
            </a:r>
            <a:r>
              <a:rPr lang="en-US" sz="2100" dirty="0">
                <a:latin typeface="Calibri"/>
                <a:ea typeface="Calibri"/>
                <a:cs typeface="Calibri"/>
              </a:rPr>
              <a:t> </a:t>
            </a:r>
            <a:endParaRPr lang="en-CA" sz="21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800"/>
              </a:spcAft>
            </a:pPr>
            <a:endParaRPr lang="en-CA" sz="1900" dirty="0">
              <a:effectLst/>
              <a:latin typeface="Calibri" panose="020F0502020204030204" pitchFamily="34" charset="0"/>
              <a:ea typeface="Calibri" panose="020F0502020204030204" pitchFamily="34" charset="0"/>
              <a:cs typeface="Times New Roman" panose="02020603050405020304" pitchFamily="18" charset="0"/>
            </a:endParaRPr>
          </a:p>
          <a:p>
            <a:pPr marL="246380" marR="0" lvl="0" indent="-228600" fontAlgn="base">
              <a:lnSpc>
                <a:spcPct val="90000"/>
              </a:lnSpc>
              <a:spcBef>
                <a:spcPct val="0"/>
              </a:spcBef>
              <a:spcAft>
                <a:spcPts val="432"/>
              </a:spcAft>
              <a:buClrTx/>
              <a:buSzTx/>
              <a:buFont typeface="Arial" panose="020B0604020202020204" pitchFamily="34" charset="0"/>
              <a:buChar char="•"/>
              <a:tabLst/>
              <a:defRPr/>
            </a:pPr>
            <a:endParaRPr lang="en-US" b="0" i="0" u="none" strike="noStrike" cap="none" spc="0" normalizeH="0" baseline="0" noProof="0" dirty="0">
              <a:ln>
                <a:noFill/>
              </a:ln>
              <a:solidFill>
                <a:schemeClr val="tx2"/>
              </a:solidFill>
              <a:effectLst/>
              <a:uLnTx/>
              <a:uFillTx/>
              <a:cs typeface="Arial" panose="020B0604020202020204"/>
            </a:endParaRPr>
          </a:p>
          <a:p>
            <a:pPr marL="246380" marR="0" lvl="0" indent="-228600" fontAlgn="base">
              <a:lnSpc>
                <a:spcPct val="90000"/>
              </a:lnSpc>
              <a:spcBef>
                <a:spcPct val="0"/>
              </a:spcBef>
              <a:spcAft>
                <a:spcPts val="432"/>
              </a:spcAft>
              <a:buClrTx/>
              <a:buSzTx/>
              <a:buFont typeface="Arial" panose="020B0604020202020204" pitchFamily="34" charset="0"/>
              <a:buChar char="•"/>
              <a:tabLst/>
              <a:defRPr/>
            </a:pPr>
            <a:endParaRPr lang="en-US" b="0" i="0" u="none" strike="noStrike" cap="none" spc="0" normalizeH="0" baseline="0" noProof="0" dirty="0">
              <a:ln>
                <a:noFill/>
              </a:ln>
              <a:solidFill>
                <a:schemeClr val="tx2"/>
              </a:solidFill>
              <a:effectLst/>
              <a:uLnTx/>
              <a:uFillTx/>
              <a:cs typeface="Arial" panose="020B0604020202020204"/>
            </a:endParaRPr>
          </a:p>
          <a:p>
            <a:pPr marL="0" marR="0" lvl="0" indent="-228600" fontAlgn="base">
              <a:lnSpc>
                <a:spcPct val="90000"/>
              </a:lnSpc>
              <a:spcBef>
                <a:spcPct val="0"/>
              </a:spcBef>
              <a:spcAft>
                <a:spcPts val="432"/>
              </a:spcAft>
              <a:buClrTx/>
              <a:buSzTx/>
              <a:buFont typeface="Arial" panose="020B0604020202020204" pitchFamily="34" charset="0"/>
              <a:buChar char="•"/>
              <a:tabLst/>
              <a:defRPr/>
            </a:pPr>
            <a:endParaRPr kumimoji="0" lang="en-US" b="0" i="0" u="none" strike="noStrike" cap="none" spc="0" normalizeH="0" baseline="0" noProof="0" dirty="0">
              <a:ln>
                <a:noFill/>
              </a:ln>
              <a:solidFill>
                <a:schemeClr val="tx2"/>
              </a:solidFill>
              <a:effectLst/>
              <a:uLnTx/>
              <a:uFillTx/>
            </a:endParaRPr>
          </a:p>
          <a:p>
            <a:pPr marL="0" marR="0" lvl="0" indent="-228600" fontAlgn="auto">
              <a:lnSpc>
                <a:spcPct val="90000"/>
              </a:lnSpc>
              <a:spcBef>
                <a:spcPts val="0"/>
              </a:spcBef>
              <a:spcAft>
                <a:spcPts val="600"/>
              </a:spcAft>
              <a:buClrTx/>
              <a:buSzTx/>
              <a:buFont typeface="Arial" panose="020B0604020202020204" pitchFamily="34" charset="0"/>
              <a:buChar char="•"/>
              <a:tabLst/>
              <a:defRPr/>
            </a:pPr>
            <a:endParaRPr kumimoji="0" lang="en-US" b="0" i="0" u="none" strike="noStrike" cap="none" spc="0" normalizeH="0" baseline="0" noProof="0" dirty="0">
              <a:ln>
                <a:noFill/>
              </a:ln>
              <a:solidFill>
                <a:schemeClr val="tx2"/>
              </a:solidFill>
              <a:effectLst/>
              <a:uLnTx/>
              <a:uFillTx/>
            </a:endParaRPr>
          </a:p>
        </p:txBody>
      </p:sp>
    </p:spTree>
    <p:extLst>
      <p:ext uri="{BB962C8B-B14F-4D97-AF65-F5344CB8AC3E}">
        <p14:creationId xmlns:p14="http://schemas.microsoft.com/office/powerpoint/2010/main" val="21369001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B36A464-8235-0F15-235C-BDE16BC286CE}"/>
              </a:ext>
            </a:extLst>
          </p:cNvPr>
          <p:cNvSpPr/>
          <p:nvPr/>
        </p:nvSpPr>
        <p:spPr>
          <a:xfrm>
            <a:off x="0" y="0"/>
            <a:ext cx="9144000" cy="6858000"/>
          </a:xfrm>
          <a:prstGeom prst="rect">
            <a:avLst/>
          </a:prstGeom>
          <a:solidFill>
            <a:srgbClr val="6295B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6" name="Picture 5" descr="A diagram of a group of people on a table&#10;&#10;Description automatically generated">
            <a:extLst>
              <a:ext uri="{FF2B5EF4-FFF2-40B4-BE49-F238E27FC236}">
                <a16:creationId xmlns:a16="http://schemas.microsoft.com/office/drawing/2014/main" id="{B5215B12-F4A1-3AD7-EAC7-32BBE241DDC8}"/>
              </a:ext>
            </a:extLst>
          </p:cNvPr>
          <p:cNvPicPr>
            <a:picLocks noChangeAspect="1"/>
          </p:cNvPicPr>
          <p:nvPr/>
        </p:nvPicPr>
        <p:blipFill rotWithShape="1">
          <a:blip r:embed="rId2"/>
          <a:srcRect l="20416" r="18646"/>
          <a:stretch/>
        </p:blipFill>
        <p:spPr>
          <a:xfrm>
            <a:off x="1000125" y="57150"/>
            <a:ext cx="7277099" cy="6717322"/>
          </a:xfrm>
          <a:prstGeom prst="rect">
            <a:avLst/>
          </a:prstGeom>
        </p:spPr>
      </p:pic>
      <p:pic>
        <p:nvPicPr>
          <p:cNvPr id="8" name="Picture 7" descr="A black and white logo&#10;&#10;Description automatically generated">
            <a:extLst>
              <a:ext uri="{FF2B5EF4-FFF2-40B4-BE49-F238E27FC236}">
                <a16:creationId xmlns:a16="http://schemas.microsoft.com/office/drawing/2014/main" id="{A06CFA7D-A6A1-59CB-A0CE-31F767730589}"/>
              </a:ext>
            </a:extLst>
          </p:cNvPr>
          <p:cNvPicPr>
            <a:picLocks noChangeAspect="1"/>
          </p:cNvPicPr>
          <p:nvPr/>
        </p:nvPicPr>
        <p:blipFill>
          <a:blip r:embed="rId3"/>
          <a:stretch>
            <a:fillRect/>
          </a:stretch>
        </p:blipFill>
        <p:spPr>
          <a:xfrm>
            <a:off x="6839146" y="6048375"/>
            <a:ext cx="1923853" cy="588184"/>
          </a:xfrm>
          <a:prstGeom prst="rect">
            <a:avLst/>
          </a:prstGeom>
        </p:spPr>
      </p:pic>
      <p:sp>
        <p:nvSpPr>
          <p:cNvPr id="9" name="TextBox 8">
            <a:extLst>
              <a:ext uri="{FF2B5EF4-FFF2-40B4-BE49-F238E27FC236}">
                <a16:creationId xmlns:a16="http://schemas.microsoft.com/office/drawing/2014/main" id="{A418F7B5-FE52-D2D0-59C8-644B1FBCC5DC}"/>
              </a:ext>
            </a:extLst>
          </p:cNvPr>
          <p:cNvSpPr txBox="1"/>
          <p:nvPr/>
        </p:nvSpPr>
        <p:spPr>
          <a:xfrm>
            <a:off x="371476" y="6204048"/>
            <a:ext cx="3467100" cy="307777"/>
          </a:xfrm>
          <a:prstGeom prst="rect">
            <a:avLst/>
          </a:prstGeom>
          <a:noFill/>
        </p:spPr>
        <p:txBody>
          <a:bodyPr wrap="square" rtlCol="0">
            <a:spAutoFit/>
          </a:bodyPr>
          <a:lstStyle/>
          <a:p>
            <a:r>
              <a:rPr lang="en-CA" sz="1400"/>
              <a:t>Designer: Cassandra Reid</a:t>
            </a:r>
          </a:p>
        </p:txBody>
      </p:sp>
    </p:spTree>
    <p:extLst>
      <p:ext uri="{BB962C8B-B14F-4D97-AF65-F5344CB8AC3E}">
        <p14:creationId xmlns:p14="http://schemas.microsoft.com/office/powerpoint/2010/main" val="1947243640"/>
      </p:ext>
    </p:extLst>
  </p:cSld>
  <p:clrMapOvr>
    <a:masterClrMapping/>
  </p:clrMapOvr>
</p:sld>
</file>

<file path=ppt/theme/theme1.xml><?xml version="1.0" encoding="utf-8"?>
<a:theme xmlns:a="http://schemas.openxmlformats.org/drawingml/2006/main" name="1_The City of Calgary">
  <a:themeElements>
    <a:clrScheme name="Custom 3">
      <a:dk1>
        <a:srgbClr val="4B4F55"/>
      </a:dk1>
      <a:lt1>
        <a:sysClr val="window" lastClr="FFFFFF"/>
      </a:lt1>
      <a:dk2>
        <a:srgbClr val="4B4F55"/>
      </a:dk2>
      <a:lt2>
        <a:srgbClr val="FFFFFF"/>
      </a:lt2>
      <a:accent1>
        <a:srgbClr val="C8102E"/>
      </a:accent1>
      <a:accent2>
        <a:srgbClr val="BBC3C8"/>
      </a:accent2>
      <a:accent3>
        <a:srgbClr val="000000"/>
      </a:accent3>
      <a:accent4>
        <a:srgbClr val="4B4F55"/>
      </a:accent4>
      <a:accent5>
        <a:srgbClr val="642F6C"/>
      </a:accent5>
      <a:accent6>
        <a:srgbClr val="009CDE"/>
      </a:accent6>
      <a:hlink>
        <a:srgbClr val="E57200"/>
      </a:hlink>
      <a:folHlink>
        <a:srgbClr val="6BA4B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2-0023822 ADV-16066 – HR – Brand Refresh – Word Doc &amp; PowerPoint_standard_P2.potx" id="{1FD67E8C-8291-C742-AAA2-6D0C6E7895AB}" vid="{161A5CC7-E4F3-E743-82E1-2D16ADD277D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6e2518bd-902f-42b3-b1b3-c9675c516ecb" xsi:nil="true"/>
    <lcf76f155ced4ddcb4097134ff3c332f xmlns="36e2b4be-be64-4fdd-afc2-f1de9af73e09">
      <Terms xmlns="http://schemas.microsoft.com/office/infopath/2007/PartnerControls"/>
    </lcf76f155ced4ddcb4097134ff3c332f>
    <Staffname xmlns="36e2b4be-be64-4fdd-afc2-f1de9af73e09"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26F9F16FC949342A7A2BB618D330882" ma:contentTypeVersion="16" ma:contentTypeDescription="Create a new document." ma:contentTypeScope="" ma:versionID="77a26e6996f579ce2df247a2d92a856a">
  <xsd:schema xmlns:xsd="http://www.w3.org/2001/XMLSchema" xmlns:xs="http://www.w3.org/2001/XMLSchema" xmlns:p="http://schemas.microsoft.com/office/2006/metadata/properties" xmlns:ns2="6e2518bd-902f-42b3-b1b3-c9675c516ecb" xmlns:ns3="36e2b4be-be64-4fdd-afc2-f1de9af73e09" targetNamespace="http://schemas.microsoft.com/office/2006/metadata/properties" ma:root="true" ma:fieldsID="c467fa865f032275db84036fad5a630a" ns2:_="" ns3:_="">
    <xsd:import namespace="6e2518bd-902f-42b3-b1b3-c9675c516ecb"/>
    <xsd:import namespace="36e2b4be-be64-4fdd-afc2-f1de9af73e09"/>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lcf76f155ced4ddcb4097134ff3c332f" minOccurs="0"/>
                <xsd:element ref="ns2:TaxCatchAll" minOccurs="0"/>
                <xsd:element ref="ns3:MediaServiceOCR" minOccurs="0"/>
                <xsd:element ref="ns3:MediaServiceGenerationTime" minOccurs="0"/>
                <xsd:element ref="ns3:MediaServiceEventHashCode" minOccurs="0"/>
                <xsd:element ref="ns3:MediaServiceDateTaken" minOccurs="0"/>
                <xsd:element ref="ns3:MediaLengthInSeconds" minOccurs="0"/>
                <xsd:element ref="ns3:MediaServiceObjectDetectorVersions" minOccurs="0"/>
                <xsd:element ref="ns3:MediaServiceLocation" minOccurs="0"/>
                <xsd:element ref="ns3:Staffname"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e2518bd-902f-42b3-b1b3-c9675c516ecb"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fb314e15-4a4b-4ffa-902e-08586c8986d6}" ma:internalName="TaxCatchAll" ma:showField="CatchAllData" ma:web="6e2518bd-902f-42b3-b1b3-c9675c516ecb">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36e2b4be-be64-4fdd-afc2-f1de9af73e09"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341d824f-8fcb-403c-8eb0-24d834084a57"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Staffname" ma:index="22" nillable="true" ma:displayName="Staff name" ma:format="Dropdown" ma:internalName="Staffname">
      <xsd:simpleType>
        <xsd:restriction base="dms:Text">
          <xsd:maxLength value="255"/>
        </xsd:restriction>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02954DE-29BA-4379-9272-3A313CA79880}">
  <ds:schemaRefs>
    <ds:schemaRef ds:uri="http://purl.org/dc/elements/1.1/"/>
    <ds:schemaRef ds:uri="http://schemas.microsoft.com/office/2006/metadata/properties"/>
    <ds:schemaRef ds:uri="http://purl.org/dc/terms/"/>
    <ds:schemaRef ds:uri="6e2518bd-902f-42b3-b1b3-c9675c516ecb"/>
    <ds:schemaRef ds:uri="http://schemas.openxmlformats.org/package/2006/metadata/core-properties"/>
    <ds:schemaRef ds:uri="36e2b4be-be64-4fdd-afc2-f1de9af73e09"/>
    <ds:schemaRef ds:uri="http://schemas.microsoft.com/office/2006/documentManagement/types"/>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5A250877-2BD4-463C-84AF-992C38578B0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e2518bd-902f-42b3-b1b3-c9675c516ecb"/>
    <ds:schemaRef ds:uri="36e2b4be-be64-4fdd-afc2-f1de9af73e0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0DB05AB-7289-42D5-8218-CC9F0C23143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Corporate-PowerPoint-Template-standard-width</Template>
  <TotalTime>142</TotalTime>
  <Words>447</Words>
  <Application>Microsoft Office PowerPoint</Application>
  <PresentationFormat>On-screen Show (4:3)</PresentationFormat>
  <Paragraphs>49</Paragraphs>
  <Slides>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Arial</vt:lpstr>
      <vt:lpstr>Calibri</vt:lpstr>
      <vt:lpstr>Neue Haas Grotesk Text Pro</vt:lpstr>
      <vt:lpstr>Selawik Semibold</vt:lpstr>
      <vt:lpstr>Sora</vt:lpstr>
      <vt:lpstr>Wingdings</vt:lpstr>
      <vt:lpstr>1_The City of Calgary</vt:lpstr>
      <vt:lpstr>Module 1: What is Asset-Based Community Development?</vt:lpstr>
      <vt:lpstr>PowerPoint Presentation</vt:lpstr>
      <vt:lpstr>PowerPoint Presentation</vt:lpstr>
      <vt:lpstr>The how of ABCD</vt:lpstr>
      <vt:lpstr>Assets Found in a Community</vt:lpstr>
      <vt:lpstr>PowerPoint Presentation</vt:lpstr>
      <vt:lpstr>Nine functions of a community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Heather Keam</dc:creator>
  <cp:lastModifiedBy>Rivas, Courtney M.</cp:lastModifiedBy>
  <cp:revision>63</cp:revision>
  <dcterms:created xsi:type="dcterms:W3CDTF">2024-02-20T19:17:59Z</dcterms:created>
  <dcterms:modified xsi:type="dcterms:W3CDTF">2024-04-19T16:20:20Z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0x010100526F9F16FC949342A7A2BB618D330882</vt:lpwstr>
  </property>
  <property fmtid="{D5CDD505-2E9C-101B-9397-08002B2CF9AE}" pid="3" name="MediaServiceImageTags">
    <vt:lpwstr/>
  </property>
</Properties>
</file>